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7C49-4BFD-4274-B8B9-0CDE86E1EB6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792C-5046-4D7F-84A0-E95E011632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7C49-4BFD-4274-B8B9-0CDE86E1EB6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792C-5046-4D7F-84A0-E95E011632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7C49-4BFD-4274-B8B9-0CDE86E1EB6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792C-5046-4D7F-84A0-E95E011632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7C49-4BFD-4274-B8B9-0CDE86E1EB6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792C-5046-4D7F-84A0-E95E011632FA}" type="slidenum">
              <a:rPr lang="ru-RU" smtClean="0"/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7C49-4BFD-4274-B8B9-0CDE86E1EB6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792C-5046-4D7F-84A0-E95E011632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7C49-4BFD-4274-B8B9-0CDE86E1EB6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792C-5046-4D7F-84A0-E95E011632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7C49-4BFD-4274-B8B9-0CDE86E1EB6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792C-5046-4D7F-84A0-E95E011632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7C49-4BFD-4274-B8B9-0CDE86E1EB6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792C-5046-4D7F-84A0-E95E011632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7C49-4BFD-4274-B8B9-0CDE86E1EB6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792C-5046-4D7F-84A0-E95E011632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7C49-4BFD-4274-B8B9-0CDE86E1EB6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792C-5046-4D7F-84A0-E95E011632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7C49-4BFD-4274-B8B9-0CDE86E1EB6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792C-5046-4D7F-84A0-E95E011632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7C49-4BFD-4274-B8B9-0CDE86E1EB6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792C-5046-4D7F-84A0-E95E011632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7C49-4BFD-4274-B8B9-0CDE86E1EB6D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792C-5046-4D7F-84A0-E95E011632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7C49-4BFD-4274-B8B9-0CDE86E1EB6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792C-5046-4D7F-84A0-E95E011632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7C49-4BFD-4274-B8B9-0CDE86E1EB6D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792C-5046-4D7F-84A0-E95E011632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7C49-4BFD-4274-B8B9-0CDE86E1EB6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792C-5046-4D7F-84A0-E95E011632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7C49-4BFD-4274-B8B9-0CDE86E1EB6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792C-5046-4D7F-84A0-E95E011632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6C67C49-4BFD-4274-B8B9-0CDE86E1EB6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F6792C-5046-4D7F-84A0-E95E011632F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0695" y="1300480"/>
            <a:ext cx="8689975" cy="1725930"/>
          </a:xfrm>
        </p:spPr>
        <p:txBody>
          <a:bodyPr/>
          <a:lstStyle/>
          <a:p>
            <a:r>
              <a:rPr lang="ru-RU" sz="2800" i="1">
                <a:latin typeface="Times New Roman" panose="02020603050405020304" charset="0"/>
                <a:cs typeface="Times New Roman" panose="02020603050405020304" charset="0"/>
              </a:rPr>
              <a:t>Проект</a:t>
            </a:r>
            <a:br>
              <a:rPr lang="ru-RU" sz="2800" i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2800" i="1">
                <a:latin typeface="Times New Roman" panose="02020603050405020304" charset="0"/>
                <a:cs typeface="Times New Roman" panose="02020603050405020304" charset="0"/>
              </a:rPr>
              <a:t>Уголка экспериментирования</a:t>
            </a:r>
            <a:br>
              <a:rPr lang="ru-RU" sz="2800" i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2800" i="1">
                <a:latin typeface="Times New Roman" panose="02020603050405020304" charset="0"/>
                <a:cs typeface="Times New Roman" panose="02020603050405020304" charset="0"/>
              </a:rPr>
              <a:t>“Тетушка Совунья</a:t>
            </a:r>
            <a:r>
              <a:rPr lang="en-GB" sz="2800" i="1">
                <a:latin typeface="Times New Roman" panose="02020603050405020304" charset="0"/>
                <a:cs typeface="Times New Roman" panose="02020603050405020304" charset="0"/>
              </a:rPr>
              <a:t>”</a:t>
            </a:r>
            <a:endParaRPr lang="en-GB" altLang="ru-RU" sz="2800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0695" y="3224530"/>
            <a:ext cx="8689975" cy="2033270"/>
          </a:xfrm>
        </p:spPr>
        <p:txBody>
          <a:bodyPr/>
          <a:lstStyle/>
          <a:p>
            <a:r>
              <a:rPr lang="ru-RU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Группа №18</a:t>
            </a:r>
            <a:endParaRPr lang="ru-RU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“Семицветик”</a:t>
            </a:r>
            <a:endParaRPr lang="ru-RU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17" y="497088"/>
            <a:ext cx="8229600" cy="612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6552" y="643944"/>
            <a:ext cx="3412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Спасибо </a:t>
            </a:r>
            <a:endParaRPr lang="ru-RU" sz="3200" b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з</a:t>
            </a:r>
            <a:r>
              <a:rPr lang="ru-RU" sz="3200" b="1" dirty="0" smtClean="0">
                <a:latin typeface="Arial Black" panose="020B0A04020102020204" pitchFamily="34" charset="0"/>
              </a:rPr>
              <a:t>а</a:t>
            </a:r>
            <a:endParaRPr lang="ru-RU" sz="3200" b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 внимание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" r="3754" b="10821"/>
          <a:stretch>
            <a:fillRect/>
          </a:stretch>
        </p:blipFill>
        <p:spPr>
          <a:xfrm>
            <a:off x="1614756" y="2427668"/>
            <a:ext cx="2673910" cy="4237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09" y="0"/>
            <a:ext cx="4675029" cy="6664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547" y="425003"/>
            <a:ext cx="5692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 Black" panose="020B0A04020102020204" pitchFamily="34" charset="0"/>
              </a:rPr>
              <a:t>Уголок </a:t>
            </a:r>
            <a:endParaRPr lang="ru-RU" sz="3600" b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3600" b="1" dirty="0" smtClean="0">
                <a:latin typeface="Arial Black" panose="020B0A04020102020204" pitchFamily="34" charset="0"/>
              </a:rPr>
              <a:t>Совы - исследовательницы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" y="940158"/>
            <a:ext cx="10058400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1690" y="218941"/>
            <a:ext cx="515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Содержание уголка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3" y="0"/>
            <a:ext cx="2322215" cy="2334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5" b="10367"/>
          <a:stretch>
            <a:fillRect/>
          </a:stretch>
        </p:blipFill>
        <p:spPr>
          <a:xfrm>
            <a:off x="2446986" y="862905"/>
            <a:ext cx="5808372" cy="5995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194" y="65629"/>
            <a:ext cx="1171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Библиотека Уголка «Совы – исследовательницы»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662" y="820135"/>
            <a:ext cx="3142446" cy="3040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75" y="1275009"/>
            <a:ext cx="9341476" cy="52545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70" b="7831"/>
          <a:stretch>
            <a:fillRect/>
          </a:stretch>
        </p:blipFill>
        <p:spPr>
          <a:xfrm>
            <a:off x="210353" y="107323"/>
            <a:ext cx="2301027" cy="3511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4" b="9296"/>
          <a:stretch>
            <a:fillRect/>
          </a:stretch>
        </p:blipFill>
        <p:spPr>
          <a:xfrm>
            <a:off x="3902298" y="959476"/>
            <a:ext cx="4972519" cy="5898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3053" y="149321"/>
            <a:ext cx="440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 Black" panose="020B0A04020102020204" pitchFamily="34" charset="0"/>
              </a:rPr>
              <a:t>Подводный мир 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8"/>
          <a:stretch>
            <a:fillRect/>
          </a:stretch>
        </p:blipFill>
        <p:spPr>
          <a:xfrm>
            <a:off x="270457" y="2664033"/>
            <a:ext cx="3821502" cy="2862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9" b="7230"/>
          <a:stretch>
            <a:fillRect/>
          </a:stretch>
        </p:blipFill>
        <p:spPr>
          <a:xfrm>
            <a:off x="5814308" y="666282"/>
            <a:ext cx="3857625" cy="50742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7"/>
          <a:stretch>
            <a:fillRect/>
          </a:stretch>
        </p:blipFill>
        <p:spPr>
          <a:xfrm>
            <a:off x="584797" y="666282"/>
            <a:ext cx="3857625" cy="59049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851" y="4370252"/>
            <a:ext cx="2288146" cy="233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8"/>
          <a:stretch>
            <a:fillRect/>
          </a:stretch>
        </p:blipFill>
        <p:spPr>
          <a:xfrm>
            <a:off x="1436865" y="734097"/>
            <a:ext cx="3560137" cy="5177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4"/>
          <a:stretch>
            <a:fillRect/>
          </a:stretch>
        </p:blipFill>
        <p:spPr>
          <a:xfrm>
            <a:off x="6472506" y="553792"/>
            <a:ext cx="3857625" cy="57439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2"/>
          <a:stretch>
            <a:fillRect/>
          </a:stretch>
        </p:blipFill>
        <p:spPr>
          <a:xfrm>
            <a:off x="5411644" y="4633429"/>
            <a:ext cx="2121723" cy="207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3" b="10986"/>
          <a:stretch>
            <a:fillRect/>
          </a:stretch>
        </p:blipFill>
        <p:spPr>
          <a:xfrm>
            <a:off x="1713358" y="558996"/>
            <a:ext cx="4610168" cy="5017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4" b="10799"/>
          <a:stretch>
            <a:fillRect/>
          </a:stretch>
        </p:blipFill>
        <p:spPr>
          <a:xfrm>
            <a:off x="6704325" y="786263"/>
            <a:ext cx="4358628" cy="58205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2" y="4653008"/>
            <a:ext cx="2526792" cy="1847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0</TotalTime>
  <Words>198</Words>
  <Application>WPS Presentation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06" baseType="lpstr">
      <vt:lpstr>Arial</vt:lpstr>
      <vt:lpstr>SimSun</vt:lpstr>
      <vt:lpstr>Wingdings</vt:lpstr>
      <vt:lpstr>Arial Black</vt:lpstr>
      <vt:lpstr>Tw Cen MT</vt:lpstr>
      <vt:lpstr>Ludvig van Bethoveen</vt:lpstr>
      <vt:lpstr>Microsoft YaHei</vt:lpstr>
      <vt:lpstr>Arial Unicode MS</vt:lpstr>
      <vt:lpstr>Calibri</vt:lpstr>
      <vt:lpstr>Arial Narrow</vt:lpstr>
      <vt:lpstr>BrowalliaUPC</vt:lpstr>
      <vt:lpstr>Centaur</vt:lpstr>
      <vt:lpstr>Colonna MT</vt:lpstr>
      <vt:lpstr>David</vt:lpstr>
      <vt:lpstr>Freestyle Script</vt:lpstr>
      <vt:lpstr>Gulim</vt:lpstr>
      <vt:lpstr>Informal Roman</vt:lpstr>
      <vt:lpstr>KaiTi</vt:lpstr>
      <vt:lpstr>Juice ITC</vt:lpstr>
      <vt:lpstr>LilyUPC</vt:lpstr>
      <vt:lpstr>Lucida Handwriting</vt:lpstr>
      <vt:lpstr>MicraC</vt:lpstr>
      <vt:lpstr>Raavi</vt:lpstr>
      <vt:lpstr>Sakkal Majalla</vt:lpstr>
      <vt:lpstr>Snap ITC</vt:lpstr>
      <vt:lpstr>Times New Roman</vt:lpstr>
      <vt:lpstr>Sylfaen</vt:lpstr>
      <vt:lpstr>Traditional Arabic</vt:lpstr>
      <vt:lpstr>Trebuchet MS</vt:lpstr>
      <vt:lpstr>Algerian</vt:lpstr>
      <vt:lpstr>Ariston</vt:lpstr>
      <vt:lpstr>Baskerville Old Face</vt:lpstr>
      <vt:lpstr>Batang</vt:lpstr>
      <vt:lpstr>BatangChe</vt:lpstr>
      <vt:lpstr>Bell MT</vt:lpstr>
      <vt:lpstr>Bauhaus 93</vt:lpstr>
      <vt:lpstr>Book Antiqua</vt:lpstr>
      <vt:lpstr>Berlin Sans FB</vt:lpstr>
      <vt:lpstr>Berlin Sans FB Demi</vt:lpstr>
      <vt:lpstr>Bernard MT Condensed</vt:lpstr>
      <vt:lpstr>Bickham Script One</vt:lpstr>
      <vt:lpstr>Bickham Script Two</vt:lpstr>
      <vt:lpstr>Bodoni MT Poster Compressed</vt:lpstr>
      <vt:lpstr>Californian FB</vt:lpstr>
      <vt:lpstr>Browallia New</vt:lpstr>
      <vt:lpstr>Brush Script MT</vt:lpstr>
      <vt:lpstr>Calibri Light</vt:lpstr>
      <vt:lpstr>Cambria</vt:lpstr>
      <vt:lpstr>AnastasiaScript</vt:lpstr>
      <vt:lpstr>Andalus</vt:lpstr>
      <vt:lpstr>Angsana New</vt:lpstr>
      <vt:lpstr>AngsanaUPC</vt:lpstr>
      <vt:lpstr>AnnaCTT</vt:lpstr>
      <vt:lpstr>AnnaLightCTT</vt:lpstr>
      <vt:lpstr>Aparajita</vt:lpstr>
      <vt:lpstr>Arabic Typesetting</vt:lpstr>
      <vt:lpstr>Carolina</vt:lpstr>
      <vt:lpstr>Candara</vt:lpstr>
      <vt:lpstr>Comic Sans MS</vt:lpstr>
      <vt:lpstr>Ceremonious Two</vt:lpstr>
      <vt:lpstr>Constantia</vt:lpstr>
      <vt:lpstr>Copyist</vt:lpstr>
      <vt:lpstr>Century</vt:lpstr>
      <vt:lpstr>Century Gothic</vt:lpstr>
      <vt:lpstr>Chiller</vt:lpstr>
      <vt:lpstr>Consolas</vt:lpstr>
      <vt:lpstr>Cooper Black</vt:lpstr>
      <vt:lpstr>DaunPenh</vt:lpstr>
      <vt:lpstr>DilleniaUPC</vt:lpstr>
      <vt:lpstr>Euphemia</vt:lpstr>
      <vt:lpstr>FangSong</vt:lpstr>
      <vt:lpstr>Gautami</vt:lpstr>
      <vt:lpstr>Georgia</vt:lpstr>
      <vt:lpstr>Gisha</vt:lpstr>
      <vt:lpstr>Aharoni</vt:lpstr>
      <vt:lpstr>Courier New</vt:lpstr>
      <vt:lpstr>DFKai-SB</vt:lpstr>
      <vt:lpstr>Ebrima</vt:lpstr>
      <vt:lpstr>Footlight MT Light</vt:lpstr>
      <vt:lpstr>Gabriola</vt:lpstr>
      <vt:lpstr>GulimChe</vt:lpstr>
      <vt:lpstr>High Tower Text</vt:lpstr>
      <vt:lpstr>Khmer UI</vt:lpstr>
      <vt:lpstr>Lao UI</vt:lpstr>
      <vt:lpstr>Lucida Bright</vt:lpstr>
      <vt:lpstr>Meiryo</vt:lpstr>
      <vt:lpstr>Miriam Fixed</vt:lpstr>
      <vt:lpstr>Mongolian Baiti</vt:lpstr>
      <vt:lpstr>MoolBoran</vt:lpstr>
      <vt:lpstr>MS Reference Sans Serif</vt:lpstr>
      <vt:lpstr>Onyx</vt:lpstr>
      <vt:lpstr>Segoe Print</vt:lpstr>
      <vt:lpstr>Simplified Arabic Fixed</vt:lpstr>
      <vt:lpstr>Tunga</vt:lpstr>
      <vt:lpstr>Viner Hand ITC</vt:lpstr>
      <vt:lpstr>Капля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Администратор</cp:lastModifiedBy>
  <cp:revision>7</cp:revision>
  <dcterms:created xsi:type="dcterms:W3CDTF">2017-03-14T18:37:00Z</dcterms:created>
  <dcterms:modified xsi:type="dcterms:W3CDTF">2021-11-16T11:54:12Z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3049CDD4FCF24C6495A6EE0CD0D2AFF1</vt:lpwstr>
  </property>
  <property fmtid="{D5CDD505-2E9C-101B-9397-08002B2CF9AE}" pid="3" name="KSOProductBuildVer">
    <vt:lpwstr>2057-11.2.0.10351</vt:lpwstr>
  </property>
</Properties>
</file>