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80" r:id="rId5"/>
    <p:sldId id="282" r:id="rId6"/>
    <p:sldId id="283" r:id="rId7"/>
    <p:sldId id="257" r:id="rId8"/>
    <p:sldId id="259" r:id="rId9"/>
    <p:sldId id="284" r:id="rId10"/>
    <p:sldId id="261" r:id="rId11"/>
    <p:sldId id="266" r:id="rId12"/>
    <p:sldId id="267" r:id="rId13"/>
    <p:sldId id="262" r:id="rId14"/>
    <p:sldId id="288" r:id="rId15"/>
    <p:sldId id="28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Частота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Частота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Частота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Частота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108800"/>
        <c:axId val="196431808"/>
      </c:barChart>
      <c:catAx>
        <c:axId val="196108800"/>
        <c:scaling>
          <c:orientation val="minMax"/>
        </c:scaling>
        <c:delete val="1"/>
        <c:axPos val="b"/>
        <c:majorTickMark val="out"/>
        <c:minorTickMark val="none"/>
        <c:tickLblPos val="nextTo"/>
        <c:crossAx val="196431808"/>
        <c:crosses val="autoZero"/>
        <c:auto val="1"/>
        <c:lblAlgn val="ctr"/>
        <c:lblOffset val="100"/>
        <c:noMultiLvlLbl val="0"/>
      </c:catAx>
      <c:valAx>
        <c:axId val="1964318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610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DB420-5059-48E9-8263-3919CEB54BCA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D866F3B-9FB0-401F-A30B-89C33304CA65}">
      <dgm:prSet phldrT="[Текст]"/>
      <dgm:spPr/>
      <dgm:t>
        <a:bodyPr/>
        <a:lstStyle/>
        <a:p>
          <a:r>
            <a:rPr lang="ru-RU" b="1" dirty="0" smtClean="0"/>
            <a:t>Истерика </a:t>
          </a:r>
          <a:endParaRPr lang="ru-RU" b="1" dirty="0"/>
        </a:p>
      </dgm:t>
    </dgm:pt>
    <dgm:pt modelId="{1A6400E8-137F-41AC-A8ED-49B8D8856B7F}" type="parTrans" cxnId="{7A30B2BF-634D-4D8E-AFAF-0051C92C981D}">
      <dgm:prSet/>
      <dgm:spPr/>
      <dgm:t>
        <a:bodyPr/>
        <a:lstStyle/>
        <a:p>
          <a:endParaRPr lang="ru-RU" b="1"/>
        </a:p>
      </dgm:t>
    </dgm:pt>
    <dgm:pt modelId="{21738F34-8358-4F08-B970-AB9E40A5AFB2}" type="sibTrans" cxnId="{7A30B2BF-634D-4D8E-AFAF-0051C92C981D}">
      <dgm:prSet/>
      <dgm:spPr/>
      <dgm:t>
        <a:bodyPr/>
        <a:lstStyle/>
        <a:p>
          <a:endParaRPr lang="ru-RU" b="1"/>
        </a:p>
      </dgm:t>
    </dgm:pt>
    <dgm:pt modelId="{0764DFE4-89EC-4ACA-BA66-17F1C3F2668C}">
      <dgm:prSet phldrT="[Текст]"/>
      <dgm:spPr/>
      <dgm:t>
        <a:bodyPr/>
        <a:lstStyle/>
        <a:p>
          <a:r>
            <a:rPr lang="ru-RU" b="1" dirty="0" smtClean="0"/>
            <a:t>Истерия </a:t>
          </a:r>
          <a:endParaRPr lang="ru-RU" b="1" dirty="0"/>
        </a:p>
      </dgm:t>
    </dgm:pt>
    <dgm:pt modelId="{AF90919F-45BB-44DF-8BE0-0A85D19A9579}" type="parTrans" cxnId="{F3EACE4D-42AE-4F69-B5AA-6B469664B724}">
      <dgm:prSet/>
      <dgm:spPr/>
      <dgm:t>
        <a:bodyPr/>
        <a:lstStyle/>
        <a:p>
          <a:endParaRPr lang="ru-RU" b="1"/>
        </a:p>
      </dgm:t>
    </dgm:pt>
    <dgm:pt modelId="{23D2E4BB-71F5-4A41-AC55-61E8EB754315}" type="sibTrans" cxnId="{F3EACE4D-42AE-4F69-B5AA-6B469664B724}">
      <dgm:prSet/>
      <dgm:spPr/>
      <dgm:t>
        <a:bodyPr/>
        <a:lstStyle/>
        <a:p>
          <a:endParaRPr lang="ru-RU" b="1"/>
        </a:p>
      </dgm:t>
    </dgm:pt>
    <dgm:pt modelId="{0CF61072-6C29-4FF8-B4F1-A9916C8A9EE1}">
      <dgm:prSet/>
      <dgm:spPr/>
      <dgm:t>
        <a:bodyPr/>
        <a:lstStyle/>
        <a:p>
          <a:r>
            <a:rPr lang="ru-RU" b="1" dirty="0" err="1" smtClean="0"/>
            <a:t>Демонстра-тивность</a:t>
          </a:r>
          <a:endParaRPr lang="ru-RU" b="1" dirty="0"/>
        </a:p>
      </dgm:t>
    </dgm:pt>
    <dgm:pt modelId="{B669276F-1ACA-4EBE-904E-3EEF5C6BC4B6}" type="parTrans" cxnId="{7BE7E08B-6741-409C-8751-86B0CAD7FFD8}">
      <dgm:prSet/>
      <dgm:spPr/>
      <dgm:t>
        <a:bodyPr/>
        <a:lstStyle/>
        <a:p>
          <a:endParaRPr lang="ru-RU" b="1"/>
        </a:p>
      </dgm:t>
    </dgm:pt>
    <dgm:pt modelId="{428A8E90-E1E7-4ADA-9AF3-8E9B540B55FB}" type="sibTrans" cxnId="{7BE7E08B-6741-409C-8751-86B0CAD7FFD8}">
      <dgm:prSet/>
      <dgm:spPr/>
      <dgm:t>
        <a:bodyPr/>
        <a:lstStyle/>
        <a:p>
          <a:endParaRPr lang="ru-RU" b="1"/>
        </a:p>
      </dgm:t>
    </dgm:pt>
    <dgm:pt modelId="{F3994043-BF5B-4B6F-BE0F-201E9ABD7276}">
      <dgm:prSet/>
      <dgm:spPr/>
      <dgm:t>
        <a:bodyPr/>
        <a:lstStyle/>
        <a:p>
          <a:r>
            <a:rPr lang="ru-RU" b="1" dirty="0" smtClean="0"/>
            <a:t>Крик</a:t>
          </a:r>
        </a:p>
      </dgm:t>
    </dgm:pt>
    <dgm:pt modelId="{E63A5118-2E73-4A35-BFB6-53487BEE9BDB}" type="parTrans" cxnId="{C3623DDD-FABC-4CD4-BCA9-C8795379F380}">
      <dgm:prSet/>
      <dgm:spPr/>
      <dgm:t>
        <a:bodyPr/>
        <a:lstStyle/>
        <a:p>
          <a:endParaRPr lang="ru-RU" b="1"/>
        </a:p>
      </dgm:t>
    </dgm:pt>
    <dgm:pt modelId="{C0A1EE8D-8F76-4926-866F-2C7106E26ADC}" type="sibTrans" cxnId="{C3623DDD-FABC-4CD4-BCA9-C8795379F380}">
      <dgm:prSet/>
      <dgm:spPr/>
      <dgm:t>
        <a:bodyPr/>
        <a:lstStyle/>
        <a:p>
          <a:endParaRPr lang="ru-RU" b="1"/>
        </a:p>
      </dgm:t>
    </dgm:pt>
    <dgm:pt modelId="{B37ED576-C8BB-4208-B9A9-AF5737636D99}">
      <dgm:prSet/>
      <dgm:spPr/>
      <dgm:t>
        <a:bodyPr/>
        <a:lstStyle/>
        <a:p>
          <a:r>
            <a:rPr lang="ru-RU" b="1" dirty="0" smtClean="0"/>
            <a:t>Припадок</a:t>
          </a:r>
        </a:p>
      </dgm:t>
    </dgm:pt>
    <dgm:pt modelId="{E8FB796F-22B2-47ED-955D-AFA394BA7C49}" type="parTrans" cxnId="{AE629EF4-73C0-4C7D-A9EF-D4B98C679120}">
      <dgm:prSet/>
      <dgm:spPr/>
      <dgm:t>
        <a:bodyPr/>
        <a:lstStyle/>
        <a:p>
          <a:endParaRPr lang="ru-RU" b="1"/>
        </a:p>
      </dgm:t>
    </dgm:pt>
    <dgm:pt modelId="{4A80138E-3426-4B16-B7BE-E5659856901B}" type="sibTrans" cxnId="{AE629EF4-73C0-4C7D-A9EF-D4B98C679120}">
      <dgm:prSet/>
      <dgm:spPr/>
      <dgm:t>
        <a:bodyPr/>
        <a:lstStyle/>
        <a:p>
          <a:endParaRPr lang="ru-RU" b="1"/>
        </a:p>
      </dgm:t>
    </dgm:pt>
    <dgm:pt modelId="{4BCF338F-C900-44D4-ABBE-B84F13D93EB9}">
      <dgm:prSet/>
      <dgm:spPr/>
      <dgm:t>
        <a:bodyPr/>
        <a:lstStyle/>
        <a:p>
          <a:r>
            <a:rPr lang="ru-RU" b="1" dirty="0" smtClean="0"/>
            <a:t>Приступ</a:t>
          </a:r>
        </a:p>
      </dgm:t>
    </dgm:pt>
    <dgm:pt modelId="{3296788C-A233-4D78-8783-8C0A1BCCE816}" type="parTrans" cxnId="{DB0F15F6-57CF-4A7E-B4D3-0487193220A1}">
      <dgm:prSet/>
      <dgm:spPr/>
      <dgm:t>
        <a:bodyPr/>
        <a:lstStyle/>
        <a:p>
          <a:endParaRPr lang="ru-RU" b="1"/>
        </a:p>
      </dgm:t>
    </dgm:pt>
    <dgm:pt modelId="{9132FE43-6547-41C1-A8A8-5DF0591911C0}" type="sibTrans" cxnId="{DB0F15F6-57CF-4A7E-B4D3-0487193220A1}">
      <dgm:prSet/>
      <dgm:spPr/>
      <dgm:t>
        <a:bodyPr/>
        <a:lstStyle/>
        <a:p>
          <a:endParaRPr lang="ru-RU" b="1"/>
        </a:p>
      </dgm:t>
    </dgm:pt>
    <dgm:pt modelId="{7FA84899-4191-43BD-9C66-1AE173976D59}">
      <dgm:prSet/>
      <dgm:spPr/>
      <dgm:t>
        <a:bodyPr/>
        <a:lstStyle/>
        <a:p>
          <a:r>
            <a:rPr lang="ru-RU" b="1" dirty="0" smtClean="0"/>
            <a:t>Скандал </a:t>
          </a:r>
        </a:p>
      </dgm:t>
    </dgm:pt>
    <dgm:pt modelId="{B9D6E7EF-407E-4FDB-AC2A-2F54F49720FC}" type="parTrans" cxnId="{3478336C-8326-43AF-BD79-5AC9B9ED693C}">
      <dgm:prSet/>
      <dgm:spPr/>
      <dgm:t>
        <a:bodyPr/>
        <a:lstStyle/>
        <a:p>
          <a:endParaRPr lang="ru-RU" b="1"/>
        </a:p>
      </dgm:t>
    </dgm:pt>
    <dgm:pt modelId="{E4E5498C-16B7-490D-A5B8-5435FFAD8A1E}" type="sibTrans" cxnId="{3478336C-8326-43AF-BD79-5AC9B9ED693C}">
      <dgm:prSet/>
      <dgm:spPr/>
      <dgm:t>
        <a:bodyPr/>
        <a:lstStyle/>
        <a:p>
          <a:endParaRPr lang="ru-RU" b="1"/>
        </a:p>
      </dgm:t>
    </dgm:pt>
    <dgm:pt modelId="{B0482C12-4035-4A1B-BD49-64BD99BA4F43}" type="pres">
      <dgm:prSet presAssocID="{090DB420-5059-48E9-8263-3919CEB54B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95D555-8E31-4ECA-A01F-255E6B7CF367}" type="pres">
      <dgm:prSet presAssocID="{0D866F3B-9FB0-401F-A30B-89C33304CA65}" presName="centerShape" presStyleLbl="node0" presStyleIdx="0" presStyleCnt="1"/>
      <dgm:spPr/>
      <dgm:t>
        <a:bodyPr/>
        <a:lstStyle/>
        <a:p>
          <a:endParaRPr lang="ru-RU"/>
        </a:p>
      </dgm:t>
    </dgm:pt>
    <dgm:pt modelId="{7C6E5AB1-1B5C-43F2-B528-1CD7B8C8FB95}" type="pres">
      <dgm:prSet presAssocID="{AF90919F-45BB-44DF-8BE0-0A85D19A9579}" presName="Name9" presStyleLbl="parChTrans1D2" presStyleIdx="0" presStyleCnt="6"/>
      <dgm:spPr/>
      <dgm:t>
        <a:bodyPr/>
        <a:lstStyle/>
        <a:p>
          <a:endParaRPr lang="ru-RU"/>
        </a:p>
      </dgm:t>
    </dgm:pt>
    <dgm:pt modelId="{CC6C8458-E744-4466-B059-E8C05665E99D}" type="pres">
      <dgm:prSet presAssocID="{AF90919F-45BB-44DF-8BE0-0A85D19A957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4E6E38AD-F6F0-4F83-B8C3-D6995B6D902A}" type="pres">
      <dgm:prSet presAssocID="{0764DFE4-89EC-4ACA-BA66-17F1C3F2668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67DCC-9BD4-42ED-8B7D-7D9A7B9CBD94}" type="pres">
      <dgm:prSet presAssocID="{B669276F-1ACA-4EBE-904E-3EEF5C6BC4B6}" presName="Name9" presStyleLbl="parChTrans1D2" presStyleIdx="1" presStyleCnt="6"/>
      <dgm:spPr/>
      <dgm:t>
        <a:bodyPr/>
        <a:lstStyle/>
        <a:p>
          <a:endParaRPr lang="ru-RU"/>
        </a:p>
      </dgm:t>
    </dgm:pt>
    <dgm:pt modelId="{C0884539-590B-44FD-B40A-93CFC071EF43}" type="pres">
      <dgm:prSet presAssocID="{B669276F-1ACA-4EBE-904E-3EEF5C6BC4B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63723EF-EA27-4B6F-BF9D-AD24C612BCFD}" type="pres">
      <dgm:prSet presAssocID="{0CF61072-6C29-4FF8-B4F1-A9916C8A9E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4CFEE-2104-48ED-80BF-2410D7C98442}" type="pres">
      <dgm:prSet presAssocID="{E63A5118-2E73-4A35-BFB6-53487BEE9BDB}" presName="Name9" presStyleLbl="parChTrans1D2" presStyleIdx="2" presStyleCnt="6"/>
      <dgm:spPr/>
      <dgm:t>
        <a:bodyPr/>
        <a:lstStyle/>
        <a:p>
          <a:endParaRPr lang="ru-RU"/>
        </a:p>
      </dgm:t>
    </dgm:pt>
    <dgm:pt modelId="{1906606C-30E7-42B4-825F-5B1178FA07E9}" type="pres">
      <dgm:prSet presAssocID="{E63A5118-2E73-4A35-BFB6-53487BEE9BD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590E618-E68A-4CBE-AE2C-DA8A8B229BC6}" type="pres">
      <dgm:prSet presAssocID="{F3994043-BF5B-4B6F-BE0F-201E9ABD727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0BF5-9510-4E2E-9E6B-8CD6C9FCD153}" type="pres">
      <dgm:prSet presAssocID="{E8FB796F-22B2-47ED-955D-AFA394BA7C49}" presName="Name9" presStyleLbl="parChTrans1D2" presStyleIdx="3" presStyleCnt="6"/>
      <dgm:spPr/>
      <dgm:t>
        <a:bodyPr/>
        <a:lstStyle/>
        <a:p>
          <a:endParaRPr lang="ru-RU"/>
        </a:p>
      </dgm:t>
    </dgm:pt>
    <dgm:pt modelId="{844846B9-2DB8-488E-B357-F7DE307602D9}" type="pres">
      <dgm:prSet presAssocID="{E8FB796F-22B2-47ED-955D-AFA394BA7C4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72E3ADC3-D683-46B7-A92F-E9576F0F524D}" type="pres">
      <dgm:prSet presAssocID="{B37ED576-C8BB-4208-B9A9-AF5737636D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5B3A8-0B4F-4AE9-8EA6-BCFF82F9A873}" type="pres">
      <dgm:prSet presAssocID="{3296788C-A233-4D78-8783-8C0A1BCCE816}" presName="Name9" presStyleLbl="parChTrans1D2" presStyleIdx="4" presStyleCnt="6"/>
      <dgm:spPr/>
      <dgm:t>
        <a:bodyPr/>
        <a:lstStyle/>
        <a:p>
          <a:endParaRPr lang="ru-RU"/>
        </a:p>
      </dgm:t>
    </dgm:pt>
    <dgm:pt modelId="{6389B8EE-D5B7-41E0-8DCB-43A45A1DC389}" type="pres">
      <dgm:prSet presAssocID="{3296788C-A233-4D78-8783-8C0A1BCCE816}" presName="connTx" presStyleLbl="parChTrans1D2" presStyleIdx="4" presStyleCnt="6"/>
      <dgm:spPr/>
      <dgm:t>
        <a:bodyPr/>
        <a:lstStyle/>
        <a:p>
          <a:endParaRPr lang="ru-RU"/>
        </a:p>
      </dgm:t>
    </dgm:pt>
    <dgm:pt modelId="{70CAAE84-E8E2-4990-A088-FDB306C8D9FF}" type="pres">
      <dgm:prSet presAssocID="{4BCF338F-C900-44D4-ABBE-B84F13D93E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E2AC7-5E51-4456-AE0A-2EFD33167337}" type="pres">
      <dgm:prSet presAssocID="{B9D6E7EF-407E-4FDB-AC2A-2F54F49720FC}" presName="Name9" presStyleLbl="parChTrans1D2" presStyleIdx="5" presStyleCnt="6"/>
      <dgm:spPr/>
      <dgm:t>
        <a:bodyPr/>
        <a:lstStyle/>
        <a:p>
          <a:endParaRPr lang="ru-RU"/>
        </a:p>
      </dgm:t>
    </dgm:pt>
    <dgm:pt modelId="{0E1576D2-ECB5-4244-85BB-A0972DAF8047}" type="pres">
      <dgm:prSet presAssocID="{B9D6E7EF-407E-4FDB-AC2A-2F54F49720F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A60D6BF4-520D-4101-8931-8C5D37B249D8}" type="pres">
      <dgm:prSet presAssocID="{7FA84899-4191-43BD-9C66-1AE173976D5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3D47AA-843D-4669-9ABB-F8E76CC26D4F}" type="presOf" srcId="{3296788C-A233-4D78-8783-8C0A1BCCE816}" destId="{47E5B3A8-0B4F-4AE9-8EA6-BCFF82F9A873}" srcOrd="0" destOrd="0" presId="urn:microsoft.com/office/officeart/2005/8/layout/radial1"/>
    <dgm:cxn modelId="{A6A0FEAE-A4D2-4AE3-B9F5-5107D37A65C0}" type="presOf" srcId="{4BCF338F-C900-44D4-ABBE-B84F13D93EB9}" destId="{70CAAE84-E8E2-4990-A088-FDB306C8D9FF}" srcOrd="0" destOrd="0" presId="urn:microsoft.com/office/officeart/2005/8/layout/radial1"/>
    <dgm:cxn modelId="{324D5308-4F49-4BA0-9284-9FAC95C3431B}" type="presOf" srcId="{B669276F-1ACA-4EBE-904E-3EEF5C6BC4B6}" destId="{AD067DCC-9BD4-42ED-8B7D-7D9A7B9CBD94}" srcOrd="0" destOrd="0" presId="urn:microsoft.com/office/officeart/2005/8/layout/radial1"/>
    <dgm:cxn modelId="{AE629EF4-73C0-4C7D-A9EF-D4B98C679120}" srcId="{0D866F3B-9FB0-401F-A30B-89C33304CA65}" destId="{B37ED576-C8BB-4208-B9A9-AF5737636D99}" srcOrd="3" destOrd="0" parTransId="{E8FB796F-22B2-47ED-955D-AFA394BA7C49}" sibTransId="{4A80138E-3426-4B16-B7BE-E5659856901B}"/>
    <dgm:cxn modelId="{6335ADE8-7653-4F18-A166-FAD052FEE70F}" type="presOf" srcId="{B9D6E7EF-407E-4FDB-AC2A-2F54F49720FC}" destId="{0E1576D2-ECB5-4244-85BB-A0972DAF8047}" srcOrd="1" destOrd="0" presId="urn:microsoft.com/office/officeart/2005/8/layout/radial1"/>
    <dgm:cxn modelId="{9428C117-71C2-4853-BB36-02DBD14EA14D}" type="presOf" srcId="{F3994043-BF5B-4B6F-BE0F-201E9ABD7276}" destId="{C590E618-E68A-4CBE-AE2C-DA8A8B229BC6}" srcOrd="0" destOrd="0" presId="urn:microsoft.com/office/officeart/2005/8/layout/radial1"/>
    <dgm:cxn modelId="{DF045780-EE94-4F7F-833F-CDC44335B24C}" type="presOf" srcId="{AF90919F-45BB-44DF-8BE0-0A85D19A9579}" destId="{CC6C8458-E744-4466-B059-E8C05665E99D}" srcOrd="1" destOrd="0" presId="urn:microsoft.com/office/officeart/2005/8/layout/radial1"/>
    <dgm:cxn modelId="{164E3B7F-2E28-4119-BCDB-6E5E42F9F90D}" type="presOf" srcId="{E63A5118-2E73-4A35-BFB6-53487BEE9BDB}" destId="{1906606C-30E7-42B4-825F-5B1178FA07E9}" srcOrd="1" destOrd="0" presId="urn:microsoft.com/office/officeart/2005/8/layout/radial1"/>
    <dgm:cxn modelId="{2CF0F701-D2C9-4BAB-BC96-F5580D0C3339}" type="presOf" srcId="{090DB420-5059-48E9-8263-3919CEB54BCA}" destId="{B0482C12-4035-4A1B-BD49-64BD99BA4F43}" srcOrd="0" destOrd="0" presId="urn:microsoft.com/office/officeart/2005/8/layout/radial1"/>
    <dgm:cxn modelId="{7BE7E08B-6741-409C-8751-86B0CAD7FFD8}" srcId="{0D866F3B-9FB0-401F-A30B-89C33304CA65}" destId="{0CF61072-6C29-4FF8-B4F1-A9916C8A9EE1}" srcOrd="1" destOrd="0" parTransId="{B669276F-1ACA-4EBE-904E-3EEF5C6BC4B6}" sibTransId="{428A8E90-E1E7-4ADA-9AF3-8E9B540B55FB}"/>
    <dgm:cxn modelId="{6A65A238-7E9D-40D8-AE29-788CE9BDE287}" type="presOf" srcId="{E63A5118-2E73-4A35-BFB6-53487BEE9BDB}" destId="{8C44CFEE-2104-48ED-80BF-2410D7C98442}" srcOrd="0" destOrd="0" presId="urn:microsoft.com/office/officeart/2005/8/layout/radial1"/>
    <dgm:cxn modelId="{4699D529-2636-461F-B654-1DBEF1D04049}" type="presOf" srcId="{0D866F3B-9FB0-401F-A30B-89C33304CA65}" destId="{DA95D555-8E31-4ECA-A01F-255E6B7CF367}" srcOrd="0" destOrd="0" presId="urn:microsoft.com/office/officeart/2005/8/layout/radial1"/>
    <dgm:cxn modelId="{26910524-FCEE-4EC8-9E8B-C74D45A39869}" type="presOf" srcId="{AF90919F-45BB-44DF-8BE0-0A85D19A9579}" destId="{7C6E5AB1-1B5C-43F2-B528-1CD7B8C8FB95}" srcOrd="0" destOrd="0" presId="urn:microsoft.com/office/officeart/2005/8/layout/radial1"/>
    <dgm:cxn modelId="{0D858DFB-915B-41F9-9D8B-814397455E69}" type="presOf" srcId="{7FA84899-4191-43BD-9C66-1AE173976D59}" destId="{A60D6BF4-520D-4101-8931-8C5D37B249D8}" srcOrd="0" destOrd="0" presId="urn:microsoft.com/office/officeart/2005/8/layout/radial1"/>
    <dgm:cxn modelId="{9C17B3F7-3AB5-49D2-906C-AABD3CAFF274}" type="presOf" srcId="{0764DFE4-89EC-4ACA-BA66-17F1C3F2668C}" destId="{4E6E38AD-F6F0-4F83-B8C3-D6995B6D902A}" srcOrd="0" destOrd="0" presId="urn:microsoft.com/office/officeart/2005/8/layout/radial1"/>
    <dgm:cxn modelId="{48D6B869-DA8F-446A-819F-2646E5828315}" type="presOf" srcId="{E8FB796F-22B2-47ED-955D-AFA394BA7C49}" destId="{844846B9-2DB8-488E-B357-F7DE307602D9}" srcOrd="1" destOrd="0" presId="urn:microsoft.com/office/officeart/2005/8/layout/radial1"/>
    <dgm:cxn modelId="{C3623DDD-FABC-4CD4-BCA9-C8795379F380}" srcId="{0D866F3B-9FB0-401F-A30B-89C33304CA65}" destId="{F3994043-BF5B-4B6F-BE0F-201E9ABD7276}" srcOrd="2" destOrd="0" parTransId="{E63A5118-2E73-4A35-BFB6-53487BEE9BDB}" sibTransId="{C0A1EE8D-8F76-4926-866F-2C7106E26ADC}"/>
    <dgm:cxn modelId="{F3EACE4D-42AE-4F69-B5AA-6B469664B724}" srcId="{0D866F3B-9FB0-401F-A30B-89C33304CA65}" destId="{0764DFE4-89EC-4ACA-BA66-17F1C3F2668C}" srcOrd="0" destOrd="0" parTransId="{AF90919F-45BB-44DF-8BE0-0A85D19A9579}" sibTransId="{23D2E4BB-71F5-4A41-AC55-61E8EB754315}"/>
    <dgm:cxn modelId="{43C23E11-D30A-408B-BB97-9ED1BBF25F49}" type="presOf" srcId="{E8FB796F-22B2-47ED-955D-AFA394BA7C49}" destId="{8ED50BF5-9510-4E2E-9E6B-8CD6C9FCD153}" srcOrd="0" destOrd="0" presId="urn:microsoft.com/office/officeart/2005/8/layout/radial1"/>
    <dgm:cxn modelId="{3478336C-8326-43AF-BD79-5AC9B9ED693C}" srcId="{0D866F3B-9FB0-401F-A30B-89C33304CA65}" destId="{7FA84899-4191-43BD-9C66-1AE173976D59}" srcOrd="5" destOrd="0" parTransId="{B9D6E7EF-407E-4FDB-AC2A-2F54F49720FC}" sibTransId="{E4E5498C-16B7-490D-A5B8-5435FFAD8A1E}"/>
    <dgm:cxn modelId="{BE9C6B94-AEF0-491A-94A5-3E1A892DE594}" type="presOf" srcId="{B9D6E7EF-407E-4FDB-AC2A-2F54F49720FC}" destId="{E7CE2AC7-5E51-4456-AE0A-2EFD33167337}" srcOrd="0" destOrd="0" presId="urn:microsoft.com/office/officeart/2005/8/layout/radial1"/>
    <dgm:cxn modelId="{EEBDAD3B-7AF3-4295-9BD1-38DB20B38F11}" type="presOf" srcId="{0CF61072-6C29-4FF8-B4F1-A9916C8A9EE1}" destId="{F63723EF-EA27-4B6F-BF9D-AD24C612BCFD}" srcOrd="0" destOrd="0" presId="urn:microsoft.com/office/officeart/2005/8/layout/radial1"/>
    <dgm:cxn modelId="{AC04F559-3636-451C-B894-284BF5A18676}" type="presOf" srcId="{B37ED576-C8BB-4208-B9A9-AF5737636D99}" destId="{72E3ADC3-D683-46B7-A92F-E9576F0F524D}" srcOrd="0" destOrd="0" presId="urn:microsoft.com/office/officeart/2005/8/layout/radial1"/>
    <dgm:cxn modelId="{5CE9078D-1C17-47E6-BE63-58A73D7D1B6C}" type="presOf" srcId="{3296788C-A233-4D78-8783-8C0A1BCCE816}" destId="{6389B8EE-D5B7-41E0-8DCB-43A45A1DC389}" srcOrd="1" destOrd="0" presId="urn:microsoft.com/office/officeart/2005/8/layout/radial1"/>
    <dgm:cxn modelId="{DB0F15F6-57CF-4A7E-B4D3-0487193220A1}" srcId="{0D866F3B-9FB0-401F-A30B-89C33304CA65}" destId="{4BCF338F-C900-44D4-ABBE-B84F13D93EB9}" srcOrd="4" destOrd="0" parTransId="{3296788C-A233-4D78-8783-8C0A1BCCE816}" sibTransId="{9132FE43-6547-41C1-A8A8-5DF0591911C0}"/>
    <dgm:cxn modelId="{9BC7BE1C-32CE-4AA4-9874-71BF7DEF3D31}" type="presOf" srcId="{B669276F-1ACA-4EBE-904E-3EEF5C6BC4B6}" destId="{C0884539-590B-44FD-B40A-93CFC071EF43}" srcOrd="1" destOrd="0" presId="urn:microsoft.com/office/officeart/2005/8/layout/radial1"/>
    <dgm:cxn modelId="{7A30B2BF-634D-4D8E-AFAF-0051C92C981D}" srcId="{090DB420-5059-48E9-8263-3919CEB54BCA}" destId="{0D866F3B-9FB0-401F-A30B-89C33304CA65}" srcOrd="0" destOrd="0" parTransId="{1A6400E8-137F-41AC-A8ED-49B8D8856B7F}" sibTransId="{21738F34-8358-4F08-B970-AB9E40A5AFB2}"/>
    <dgm:cxn modelId="{7B5A5DBC-6D01-40A8-97E6-BDA52BD29965}" type="presParOf" srcId="{B0482C12-4035-4A1B-BD49-64BD99BA4F43}" destId="{DA95D555-8E31-4ECA-A01F-255E6B7CF367}" srcOrd="0" destOrd="0" presId="urn:microsoft.com/office/officeart/2005/8/layout/radial1"/>
    <dgm:cxn modelId="{4CDDC27C-D478-4CA1-9519-AEFD0F3C8440}" type="presParOf" srcId="{B0482C12-4035-4A1B-BD49-64BD99BA4F43}" destId="{7C6E5AB1-1B5C-43F2-B528-1CD7B8C8FB95}" srcOrd="1" destOrd="0" presId="urn:microsoft.com/office/officeart/2005/8/layout/radial1"/>
    <dgm:cxn modelId="{90245123-CEC5-4A73-BF7A-FB9CEE2F905A}" type="presParOf" srcId="{7C6E5AB1-1B5C-43F2-B528-1CD7B8C8FB95}" destId="{CC6C8458-E744-4466-B059-E8C05665E99D}" srcOrd="0" destOrd="0" presId="urn:microsoft.com/office/officeart/2005/8/layout/radial1"/>
    <dgm:cxn modelId="{22519E2E-D1A9-4EAD-B19E-51DE578B437B}" type="presParOf" srcId="{B0482C12-4035-4A1B-BD49-64BD99BA4F43}" destId="{4E6E38AD-F6F0-4F83-B8C3-D6995B6D902A}" srcOrd="2" destOrd="0" presId="urn:microsoft.com/office/officeart/2005/8/layout/radial1"/>
    <dgm:cxn modelId="{B873CB57-C91E-43AA-A30E-A1FFC1C26C93}" type="presParOf" srcId="{B0482C12-4035-4A1B-BD49-64BD99BA4F43}" destId="{AD067DCC-9BD4-42ED-8B7D-7D9A7B9CBD94}" srcOrd="3" destOrd="0" presId="urn:microsoft.com/office/officeart/2005/8/layout/radial1"/>
    <dgm:cxn modelId="{AD913033-66BF-430B-A5D7-13EB85A1750A}" type="presParOf" srcId="{AD067DCC-9BD4-42ED-8B7D-7D9A7B9CBD94}" destId="{C0884539-590B-44FD-B40A-93CFC071EF43}" srcOrd="0" destOrd="0" presId="urn:microsoft.com/office/officeart/2005/8/layout/radial1"/>
    <dgm:cxn modelId="{01DE4989-9FFB-43C9-BC7B-720F0D3EC8DF}" type="presParOf" srcId="{B0482C12-4035-4A1B-BD49-64BD99BA4F43}" destId="{F63723EF-EA27-4B6F-BF9D-AD24C612BCFD}" srcOrd="4" destOrd="0" presId="urn:microsoft.com/office/officeart/2005/8/layout/radial1"/>
    <dgm:cxn modelId="{8799AA04-8995-4B09-87A1-B0DBB89B63EE}" type="presParOf" srcId="{B0482C12-4035-4A1B-BD49-64BD99BA4F43}" destId="{8C44CFEE-2104-48ED-80BF-2410D7C98442}" srcOrd="5" destOrd="0" presId="urn:microsoft.com/office/officeart/2005/8/layout/radial1"/>
    <dgm:cxn modelId="{F2C38C5B-0BD4-4DB0-9DB3-CE2AEC5F824A}" type="presParOf" srcId="{8C44CFEE-2104-48ED-80BF-2410D7C98442}" destId="{1906606C-30E7-42B4-825F-5B1178FA07E9}" srcOrd="0" destOrd="0" presId="urn:microsoft.com/office/officeart/2005/8/layout/radial1"/>
    <dgm:cxn modelId="{3250FCA0-D5B7-45C9-AD42-C2AE5B04FFF9}" type="presParOf" srcId="{B0482C12-4035-4A1B-BD49-64BD99BA4F43}" destId="{C590E618-E68A-4CBE-AE2C-DA8A8B229BC6}" srcOrd="6" destOrd="0" presId="urn:microsoft.com/office/officeart/2005/8/layout/radial1"/>
    <dgm:cxn modelId="{5902C5BA-A026-41CF-B598-2B65DAA0A9DC}" type="presParOf" srcId="{B0482C12-4035-4A1B-BD49-64BD99BA4F43}" destId="{8ED50BF5-9510-4E2E-9E6B-8CD6C9FCD153}" srcOrd="7" destOrd="0" presId="urn:microsoft.com/office/officeart/2005/8/layout/radial1"/>
    <dgm:cxn modelId="{8C3C4F15-77FF-4503-B50F-E357AB42B836}" type="presParOf" srcId="{8ED50BF5-9510-4E2E-9E6B-8CD6C9FCD153}" destId="{844846B9-2DB8-488E-B357-F7DE307602D9}" srcOrd="0" destOrd="0" presId="urn:microsoft.com/office/officeart/2005/8/layout/radial1"/>
    <dgm:cxn modelId="{E2FDAFFB-279E-4A8F-B878-03E29D06A64D}" type="presParOf" srcId="{B0482C12-4035-4A1B-BD49-64BD99BA4F43}" destId="{72E3ADC3-D683-46B7-A92F-E9576F0F524D}" srcOrd="8" destOrd="0" presId="urn:microsoft.com/office/officeart/2005/8/layout/radial1"/>
    <dgm:cxn modelId="{E9FADCBC-AFFD-491F-A9FA-2C97624DC77C}" type="presParOf" srcId="{B0482C12-4035-4A1B-BD49-64BD99BA4F43}" destId="{47E5B3A8-0B4F-4AE9-8EA6-BCFF82F9A873}" srcOrd="9" destOrd="0" presId="urn:microsoft.com/office/officeart/2005/8/layout/radial1"/>
    <dgm:cxn modelId="{0ACC1EB8-2FFA-4244-9B65-684D9FE23300}" type="presParOf" srcId="{47E5B3A8-0B4F-4AE9-8EA6-BCFF82F9A873}" destId="{6389B8EE-D5B7-41E0-8DCB-43A45A1DC389}" srcOrd="0" destOrd="0" presId="urn:microsoft.com/office/officeart/2005/8/layout/radial1"/>
    <dgm:cxn modelId="{C557EADB-95DA-4BF5-9E95-7F40C22E0715}" type="presParOf" srcId="{B0482C12-4035-4A1B-BD49-64BD99BA4F43}" destId="{70CAAE84-E8E2-4990-A088-FDB306C8D9FF}" srcOrd="10" destOrd="0" presId="urn:microsoft.com/office/officeart/2005/8/layout/radial1"/>
    <dgm:cxn modelId="{B1A786AC-F82E-4B3B-B902-F8CBD39D9E62}" type="presParOf" srcId="{B0482C12-4035-4A1B-BD49-64BD99BA4F43}" destId="{E7CE2AC7-5E51-4456-AE0A-2EFD33167337}" srcOrd="11" destOrd="0" presId="urn:microsoft.com/office/officeart/2005/8/layout/radial1"/>
    <dgm:cxn modelId="{7022C619-59FB-453F-9E35-6E7391B8A4F4}" type="presParOf" srcId="{E7CE2AC7-5E51-4456-AE0A-2EFD33167337}" destId="{0E1576D2-ECB5-4244-85BB-A0972DAF8047}" srcOrd="0" destOrd="0" presId="urn:microsoft.com/office/officeart/2005/8/layout/radial1"/>
    <dgm:cxn modelId="{0979FC74-7E26-49EF-8407-EEFFFD13D989}" type="presParOf" srcId="{B0482C12-4035-4A1B-BD49-64BD99BA4F43}" destId="{A60D6BF4-520D-4101-8931-8C5D37B249D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236B59-ADAC-4533-9DE0-7182B87504E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A9667D03-6CF6-4880-965A-2F13E0FAC7E7}">
      <dgm:prSet phldrT="[Текст]"/>
      <dgm:spPr/>
      <dgm:t>
        <a:bodyPr/>
        <a:lstStyle/>
        <a:p>
          <a:r>
            <a:rPr lang="ru-RU" dirty="0" smtClean="0"/>
            <a:t>Симптомы</a:t>
          </a:r>
          <a:endParaRPr lang="ru-RU" dirty="0"/>
        </a:p>
      </dgm:t>
    </dgm:pt>
    <dgm:pt modelId="{704D2951-5683-4279-A542-ED34BDEA9363}" type="parTrans" cxnId="{0BB66978-9B93-4B96-BC4C-834F8CB6A9F7}">
      <dgm:prSet/>
      <dgm:spPr/>
      <dgm:t>
        <a:bodyPr/>
        <a:lstStyle/>
        <a:p>
          <a:endParaRPr lang="ru-RU"/>
        </a:p>
      </dgm:t>
    </dgm:pt>
    <dgm:pt modelId="{02C84D01-ED4E-476E-8DE0-163F8866FDAD}" type="sibTrans" cxnId="{0BB66978-9B93-4B96-BC4C-834F8CB6A9F7}">
      <dgm:prSet/>
      <dgm:spPr/>
      <dgm:t>
        <a:bodyPr/>
        <a:lstStyle/>
        <a:p>
          <a:endParaRPr lang="ru-RU"/>
        </a:p>
      </dgm:t>
    </dgm:pt>
    <dgm:pt modelId="{FFBBA885-687D-45A5-ABCA-939FE718EA6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Истерика </a:t>
          </a:r>
          <a:endParaRPr lang="ru-RU" dirty="0"/>
        </a:p>
      </dgm:t>
    </dgm:pt>
    <dgm:pt modelId="{1E503399-F8BE-43EA-B9CF-FB60389744B8}" type="parTrans" cxnId="{C2402FF6-61A2-4EE7-ACC5-F7FB9ED6AD1F}">
      <dgm:prSet/>
      <dgm:spPr/>
      <dgm:t>
        <a:bodyPr/>
        <a:lstStyle/>
        <a:p>
          <a:endParaRPr lang="ru-RU"/>
        </a:p>
      </dgm:t>
    </dgm:pt>
    <dgm:pt modelId="{F7CE370D-2265-48BB-BBAF-85AF51707FBC}" type="sibTrans" cxnId="{C2402FF6-61A2-4EE7-ACC5-F7FB9ED6AD1F}">
      <dgm:prSet/>
      <dgm:spPr/>
      <dgm:t>
        <a:bodyPr/>
        <a:lstStyle/>
        <a:p>
          <a:endParaRPr lang="ru-RU"/>
        </a:p>
      </dgm:t>
    </dgm:pt>
    <dgm:pt modelId="{B2A87DF9-054A-4E14-B12C-27BD01A938CF}" type="pres">
      <dgm:prSet presAssocID="{9B236B59-ADAC-4533-9DE0-7182B87504E4}" presName="Name0" presStyleCnt="0">
        <dgm:presLayoutVars>
          <dgm:dir/>
          <dgm:resizeHandles val="exact"/>
        </dgm:presLayoutVars>
      </dgm:prSet>
      <dgm:spPr/>
    </dgm:pt>
    <dgm:pt modelId="{E5765F9C-C0F1-4F7B-9535-3FCAFC0829ED}" type="pres">
      <dgm:prSet presAssocID="{A9667D03-6CF6-4880-965A-2F13E0FAC7E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8A345-D5B0-4B44-B1C1-250619B4921B}" type="pres">
      <dgm:prSet presAssocID="{02C84D01-ED4E-476E-8DE0-163F8866FDA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A258012-E93D-4681-AC8C-4FD260001735}" type="pres">
      <dgm:prSet presAssocID="{02C84D01-ED4E-476E-8DE0-163F8866FDA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862134D5-DE45-477F-A76B-2385DE2CCA16}" type="pres">
      <dgm:prSet presAssocID="{FFBBA885-687D-45A5-ABCA-939FE718EA6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F0A6C3-21B6-4D7C-8860-01678B5A6B02}" type="presOf" srcId="{02C84D01-ED4E-476E-8DE0-163F8866FDAD}" destId="{FA258012-E93D-4681-AC8C-4FD260001735}" srcOrd="1" destOrd="0" presId="urn:microsoft.com/office/officeart/2005/8/layout/process1"/>
    <dgm:cxn modelId="{C2402FF6-61A2-4EE7-ACC5-F7FB9ED6AD1F}" srcId="{9B236B59-ADAC-4533-9DE0-7182B87504E4}" destId="{FFBBA885-687D-45A5-ABCA-939FE718EA67}" srcOrd="1" destOrd="0" parTransId="{1E503399-F8BE-43EA-B9CF-FB60389744B8}" sibTransId="{F7CE370D-2265-48BB-BBAF-85AF51707FBC}"/>
    <dgm:cxn modelId="{8341F46C-D265-4B0F-8645-1F7D2F6FF7FA}" type="presOf" srcId="{FFBBA885-687D-45A5-ABCA-939FE718EA67}" destId="{862134D5-DE45-477F-A76B-2385DE2CCA16}" srcOrd="0" destOrd="0" presId="urn:microsoft.com/office/officeart/2005/8/layout/process1"/>
    <dgm:cxn modelId="{35971BB9-425F-4811-8059-D5C6E0B66F45}" type="presOf" srcId="{02C84D01-ED4E-476E-8DE0-163F8866FDAD}" destId="{E248A345-D5B0-4B44-B1C1-250619B4921B}" srcOrd="0" destOrd="0" presId="urn:microsoft.com/office/officeart/2005/8/layout/process1"/>
    <dgm:cxn modelId="{0BB66978-9B93-4B96-BC4C-834F8CB6A9F7}" srcId="{9B236B59-ADAC-4533-9DE0-7182B87504E4}" destId="{A9667D03-6CF6-4880-965A-2F13E0FAC7E7}" srcOrd="0" destOrd="0" parTransId="{704D2951-5683-4279-A542-ED34BDEA9363}" sibTransId="{02C84D01-ED4E-476E-8DE0-163F8866FDAD}"/>
    <dgm:cxn modelId="{98294C8B-49E0-4532-978D-06F5A08F32CD}" type="presOf" srcId="{9B236B59-ADAC-4533-9DE0-7182B87504E4}" destId="{B2A87DF9-054A-4E14-B12C-27BD01A938CF}" srcOrd="0" destOrd="0" presId="urn:microsoft.com/office/officeart/2005/8/layout/process1"/>
    <dgm:cxn modelId="{28E8E3D2-8919-4723-AA4A-3627776BC8BF}" type="presOf" srcId="{A9667D03-6CF6-4880-965A-2F13E0FAC7E7}" destId="{E5765F9C-C0F1-4F7B-9535-3FCAFC0829ED}" srcOrd="0" destOrd="0" presId="urn:microsoft.com/office/officeart/2005/8/layout/process1"/>
    <dgm:cxn modelId="{05F5FC93-0FB2-4797-B693-E517385EB732}" type="presParOf" srcId="{B2A87DF9-054A-4E14-B12C-27BD01A938CF}" destId="{E5765F9C-C0F1-4F7B-9535-3FCAFC0829ED}" srcOrd="0" destOrd="0" presId="urn:microsoft.com/office/officeart/2005/8/layout/process1"/>
    <dgm:cxn modelId="{41FE2D4F-6601-4A4E-8645-40E554509801}" type="presParOf" srcId="{B2A87DF9-054A-4E14-B12C-27BD01A938CF}" destId="{E248A345-D5B0-4B44-B1C1-250619B4921B}" srcOrd="1" destOrd="0" presId="urn:microsoft.com/office/officeart/2005/8/layout/process1"/>
    <dgm:cxn modelId="{F57B7A9E-FBD5-4CAF-A769-6883E7D76912}" type="presParOf" srcId="{E248A345-D5B0-4B44-B1C1-250619B4921B}" destId="{FA258012-E93D-4681-AC8C-4FD260001735}" srcOrd="0" destOrd="0" presId="urn:microsoft.com/office/officeart/2005/8/layout/process1"/>
    <dgm:cxn modelId="{656F5CAE-6FB8-4746-A792-440A9BBF3CC8}" type="presParOf" srcId="{B2A87DF9-054A-4E14-B12C-27BD01A938CF}" destId="{862134D5-DE45-477F-A76B-2385DE2CCA1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FB3FA6-7578-42B3-86E1-1C9D445EBDD1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66676A-6974-44C0-AA33-DB1C7DBF7237}">
      <dgm:prSet phldrT="[Текст]"/>
      <dgm:spPr/>
      <dgm:t>
        <a:bodyPr/>
        <a:lstStyle/>
        <a:p>
          <a:r>
            <a:rPr lang="ru-RU" dirty="0" smtClean="0"/>
            <a:t>Понаблюдайте, что обычно происходит</a:t>
          </a:r>
          <a:r>
            <a:rPr lang="ru-RU" i="1" dirty="0" smtClean="0"/>
            <a:t> </a:t>
          </a:r>
          <a:r>
            <a:rPr lang="ru-RU" i="0" dirty="0" smtClean="0"/>
            <a:t>непосредственно</a:t>
          </a:r>
          <a:r>
            <a:rPr lang="ru-RU" dirty="0" smtClean="0"/>
            <a:t> перед вспышкой</a:t>
          </a:r>
          <a:endParaRPr lang="ru-RU" dirty="0"/>
        </a:p>
      </dgm:t>
    </dgm:pt>
    <dgm:pt modelId="{89CF7263-FB59-4A62-BD27-A814119AB1C2}" type="parTrans" cxnId="{E0668011-4D3C-46D8-8AA3-27BE06E4C4FA}">
      <dgm:prSet/>
      <dgm:spPr/>
      <dgm:t>
        <a:bodyPr/>
        <a:lstStyle/>
        <a:p>
          <a:endParaRPr lang="ru-RU"/>
        </a:p>
      </dgm:t>
    </dgm:pt>
    <dgm:pt modelId="{238F6F95-6889-44AC-B6F4-68799D54AF4F}" type="sibTrans" cxnId="{E0668011-4D3C-46D8-8AA3-27BE06E4C4F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E3875253-16BA-4986-8840-A4AED4CB9424}">
      <dgm:prSet phldrT="[Текст]"/>
      <dgm:spPr/>
      <dgm:t>
        <a:bodyPr/>
        <a:lstStyle/>
        <a:p>
          <a:r>
            <a:rPr lang="ru-RU" dirty="0" smtClean="0"/>
            <a:t>Выяснив, что провоцирует вспышки раздражения, устраните это</a:t>
          </a:r>
          <a:endParaRPr lang="ru-RU" dirty="0"/>
        </a:p>
      </dgm:t>
    </dgm:pt>
    <dgm:pt modelId="{AF389BA4-D686-4A50-95B5-E935CBDDFE94}" type="parTrans" cxnId="{1B7501C9-5EDB-4E5A-87A3-CBB68E606710}">
      <dgm:prSet/>
      <dgm:spPr/>
      <dgm:t>
        <a:bodyPr/>
        <a:lstStyle/>
        <a:p>
          <a:endParaRPr lang="ru-RU"/>
        </a:p>
      </dgm:t>
    </dgm:pt>
    <dgm:pt modelId="{1FEACDBC-A617-4CC6-9489-216F2ED780D6}" type="sibTrans" cxnId="{1B7501C9-5EDB-4E5A-87A3-CBB68E60671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51B8D320-4A73-4025-BDDF-B3C4E9B6E9CE}" type="pres">
      <dgm:prSet presAssocID="{E9FB3FA6-7578-42B3-86E1-1C9D445EBD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07071FE-2920-4911-B85E-925267D2445C}" type="pres">
      <dgm:prSet presAssocID="{E9FB3FA6-7578-42B3-86E1-1C9D445EBDD1}" presName="dot1" presStyleLbl="alignNode1" presStyleIdx="0" presStyleCnt="10"/>
      <dgm:spPr/>
    </dgm:pt>
    <dgm:pt modelId="{551E3967-2DD9-46E8-86E8-224234C35CBA}" type="pres">
      <dgm:prSet presAssocID="{E9FB3FA6-7578-42B3-86E1-1C9D445EBDD1}" presName="dot2" presStyleLbl="alignNode1" presStyleIdx="1" presStyleCnt="10"/>
      <dgm:spPr/>
    </dgm:pt>
    <dgm:pt modelId="{4C0B0AF4-0E93-4B75-B6FB-A835A5E96B4F}" type="pres">
      <dgm:prSet presAssocID="{E9FB3FA6-7578-42B3-86E1-1C9D445EBDD1}" presName="dot3" presStyleLbl="alignNode1" presStyleIdx="2" presStyleCnt="10"/>
      <dgm:spPr/>
    </dgm:pt>
    <dgm:pt modelId="{A5064C59-AF15-4455-8E42-2A5F2BF9E0A3}" type="pres">
      <dgm:prSet presAssocID="{E9FB3FA6-7578-42B3-86E1-1C9D445EBDD1}" presName="dotArrow1" presStyleLbl="alignNode1" presStyleIdx="3" presStyleCnt="10"/>
      <dgm:spPr/>
    </dgm:pt>
    <dgm:pt modelId="{0F9E2CF4-51F2-4AEA-9366-41B281EA301E}" type="pres">
      <dgm:prSet presAssocID="{E9FB3FA6-7578-42B3-86E1-1C9D445EBDD1}" presName="dotArrow2" presStyleLbl="alignNode1" presStyleIdx="4" presStyleCnt="10"/>
      <dgm:spPr/>
    </dgm:pt>
    <dgm:pt modelId="{5FFE03BF-BB8F-47AE-88AF-5587082C9D8D}" type="pres">
      <dgm:prSet presAssocID="{E9FB3FA6-7578-42B3-86E1-1C9D445EBDD1}" presName="dotArrow3" presStyleLbl="alignNode1" presStyleIdx="5" presStyleCnt="10"/>
      <dgm:spPr/>
    </dgm:pt>
    <dgm:pt modelId="{3880BDE3-D430-408C-A071-1CD5534B762A}" type="pres">
      <dgm:prSet presAssocID="{E9FB3FA6-7578-42B3-86E1-1C9D445EBDD1}" presName="dotArrow4" presStyleLbl="alignNode1" presStyleIdx="6" presStyleCnt="10"/>
      <dgm:spPr/>
    </dgm:pt>
    <dgm:pt modelId="{63414704-47A2-4A9B-AF50-31532FBA5F8C}" type="pres">
      <dgm:prSet presAssocID="{E9FB3FA6-7578-42B3-86E1-1C9D445EBDD1}" presName="dotArrow5" presStyleLbl="alignNode1" presStyleIdx="7" presStyleCnt="10"/>
      <dgm:spPr/>
    </dgm:pt>
    <dgm:pt modelId="{2283268B-2F08-412D-8E8E-BA81391A4580}" type="pres">
      <dgm:prSet presAssocID="{E9FB3FA6-7578-42B3-86E1-1C9D445EBDD1}" presName="dotArrow6" presStyleLbl="alignNode1" presStyleIdx="8" presStyleCnt="10"/>
      <dgm:spPr/>
    </dgm:pt>
    <dgm:pt modelId="{890D4B97-8D19-400C-BA77-773988B3A336}" type="pres">
      <dgm:prSet presAssocID="{E9FB3FA6-7578-42B3-86E1-1C9D445EBDD1}" presName="dotArrow7" presStyleLbl="alignNode1" presStyleIdx="9" presStyleCnt="10"/>
      <dgm:spPr/>
    </dgm:pt>
    <dgm:pt modelId="{3C972742-DB01-4D76-AB78-A0409D360955}" type="pres">
      <dgm:prSet presAssocID="{9666676A-6974-44C0-AA33-DB1C7DBF7237}" presName="parTx1" presStyleLbl="node1" presStyleIdx="0" presStyleCnt="2"/>
      <dgm:spPr/>
      <dgm:t>
        <a:bodyPr/>
        <a:lstStyle/>
        <a:p>
          <a:endParaRPr lang="ru-RU"/>
        </a:p>
      </dgm:t>
    </dgm:pt>
    <dgm:pt modelId="{5D6AB631-A907-4692-83E9-E95B6A670D8D}" type="pres">
      <dgm:prSet presAssocID="{238F6F95-6889-44AC-B6F4-68799D54AF4F}" presName="picture1" presStyleCnt="0"/>
      <dgm:spPr/>
    </dgm:pt>
    <dgm:pt modelId="{416FA2F1-AF3E-4237-A0E1-38877EE0DE30}" type="pres">
      <dgm:prSet presAssocID="{238F6F95-6889-44AC-B6F4-68799D54AF4F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4085C71F-2E2A-497F-BD61-CADB91E76340}" type="pres">
      <dgm:prSet presAssocID="{E3875253-16BA-4986-8840-A4AED4CB9424}" presName="parTx2" presStyleLbl="node1" presStyleIdx="1" presStyleCnt="2"/>
      <dgm:spPr/>
      <dgm:t>
        <a:bodyPr/>
        <a:lstStyle/>
        <a:p>
          <a:endParaRPr lang="ru-RU"/>
        </a:p>
      </dgm:t>
    </dgm:pt>
    <dgm:pt modelId="{11939E19-CC69-49A4-B26A-8B9998D21DF6}" type="pres">
      <dgm:prSet presAssocID="{1FEACDBC-A617-4CC6-9489-216F2ED780D6}" presName="picture2" presStyleCnt="0"/>
      <dgm:spPr/>
    </dgm:pt>
    <dgm:pt modelId="{E1E97E8D-C5E9-4478-9DFF-893B0FD4EBD4}" type="pres">
      <dgm:prSet presAssocID="{1FEACDBC-A617-4CC6-9489-216F2ED780D6}" presName="imageRepeatNode" presStyleLbl="fgImgPlace1" presStyleIdx="1" presStyleCnt="2" custLinFactNeighborX="-1631" custLinFactNeighborY="-1310"/>
      <dgm:spPr/>
      <dgm:t>
        <a:bodyPr/>
        <a:lstStyle/>
        <a:p>
          <a:endParaRPr lang="ru-RU"/>
        </a:p>
      </dgm:t>
    </dgm:pt>
  </dgm:ptLst>
  <dgm:cxnLst>
    <dgm:cxn modelId="{94E47F61-5B7D-40F7-8452-CEE0AB022E6F}" type="presOf" srcId="{9666676A-6974-44C0-AA33-DB1C7DBF7237}" destId="{3C972742-DB01-4D76-AB78-A0409D360955}" srcOrd="0" destOrd="0" presId="urn:microsoft.com/office/officeart/2008/layout/AscendingPictureAccentProcess"/>
    <dgm:cxn modelId="{5212A30F-4297-48B6-868F-50F5767E86F0}" type="presOf" srcId="{E3875253-16BA-4986-8840-A4AED4CB9424}" destId="{4085C71F-2E2A-497F-BD61-CADB91E76340}" srcOrd="0" destOrd="0" presId="urn:microsoft.com/office/officeart/2008/layout/AscendingPictureAccentProcess"/>
    <dgm:cxn modelId="{CA502EC0-527B-4D19-AAFB-DDDFDB888D19}" type="presOf" srcId="{238F6F95-6889-44AC-B6F4-68799D54AF4F}" destId="{416FA2F1-AF3E-4237-A0E1-38877EE0DE30}" srcOrd="0" destOrd="0" presId="urn:microsoft.com/office/officeart/2008/layout/AscendingPictureAccentProcess"/>
    <dgm:cxn modelId="{E0668011-4D3C-46D8-8AA3-27BE06E4C4FA}" srcId="{E9FB3FA6-7578-42B3-86E1-1C9D445EBDD1}" destId="{9666676A-6974-44C0-AA33-DB1C7DBF7237}" srcOrd="0" destOrd="0" parTransId="{89CF7263-FB59-4A62-BD27-A814119AB1C2}" sibTransId="{238F6F95-6889-44AC-B6F4-68799D54AF4F}"/>
    <dgm:cxn modelId="{1B7501C9-5EDB-4E5A-87A3-CBB68E606710}" srcId="{E9FB3FA6-7578-42B3-86E1-1C9D445EBDD1}" destId="{E3875253-16BA-4986-8840-A4AED4CB9424}" srcOrd="1" destOrd="0" parTransId="{AF389BA4-D686-4A50-95B5-E935CBDDFE94}" sibTransId="{1FEACDBC-A617-4CC6-9489-216F2ED780D6}"/>
    <dgm:cxn modelId="{3EEA9B23-E806-4950-99F7-C958F90CFD3B}" type="presOf" srcId="{1FEACDBC-A617-4CC6-9489-216F2ED780D6}" destId="{E1E97E8D-C5E9-4478-9DFF-893B0FD4EBD4}" srcOrd="0" destOrd="0" presId="urn:microsoft.com/office/officeart/2008/layout/AscendingPictureAccentProcess"/>
    <dgm:cxn modelId="{2E25055F-546C-4E0B-B7E8-17CDED299CA3}" type="presOf" srcId="{E9FB3FA6-7578-42B3-86E1-1C9D445EBDD1}" destId="{51B8D320-4A73-4025-BDDF-B3C4E9B6E9CE}" srcOrd="0" destOrd="0" presId="urn:microsoft.com/office/officeart/2008/layout/AscendingPictureAccentProcess"/>
    <dgm:cxn modelId="{0131FCBB-4A43-40B8-8314-C5BEB020FF32}" type="presParOf" srcId="{51B8D320-4A73-4025-BDDF-B3C4E9B6E9CE}" destId="{007071FE-2920-4911-B85E-925267D2445C}" srcOrd="0" destOrd="0" presId="urn:microsoft.com/office/officeart/2008/layout/AscendingPictureAccentProcess"/>
    <dgm:cxn modelId="{8ADDDFF2-21E7-4579-A51B-930E592BB822}" type="presParOf" srcId="{51B8D320-4A73-4025-BDDF-B3C4E9B6E9CE}" destId="{551E3967-2DD9-46E8-86E8-224234C35CBA}" srcOrd="1" destOrd="0" presId="urn:microsoft.com/office/officeart/2008/layout/AscendingPictureAccentProcess"/>
    <dgm:cxn modelId="{1F5C507D-44BE-4FC2-94FE-01C392F8387D}" type="presParOf" srcId="{51B8D320-4A73-4025-BDDF-B3C4E9B6E9CE}" destId="{4C0B0AF4-0E93-4B75-B6FB-A835A5E96B4F}" srcOrd="2" destOrd="0" presId="urn:microsoft.com/office/officeart/2008/layout/AscendingPictureAccentProcess"/>
    <dgm:cxn modelId="{230EA8F5-1A0A-449B-80CC-A28CE2C9EB5B}" type="presParOf" srcId="{51B8D320-4A73-4025-BDDF-B3C4E9B6E9CE}" destId="{A5064C59-AF15-4455-8E42-2A5F2BF9E0A3}" srcOrd="3" destOrd="0" presId="urn:microsoft.com/office/officeart/2008/layout/AscendingPictureAccentProcess"/>
    <dgm:cxn modelId="{F1F66FAA-3AE3-458D-9E02-27042CE16877}" type="presParOf" srcId="{51B8D320-4A73-4025-BDDF-B3C4E9B6E9CE}" destId="{0F9E2CF4-51F2-4AEA-9366-41B281EA301E}" srcOrd="4" destOrd="0" presId="urn:microsoft.com/office/officeart/2008/layout/AscendingPictureAccentProcess"/>
    <dgm:cxn modelId="{92E41958-F335-4BDB-AE3E-CE1DEA394391}" type="presParOf" srcId="{51B8D320-4A73-4025-BDDF-B3C4E9B6E9CE}" destId="{5FFE03BF-BB8F-47AE-88AF-5587082C9D8D}" srcOrd="5" destOrd="0" presId="urn:microsoft.com/office/officeart/2008/layout/AscendingPictureAccentProcess"/>
    <dgm:cxn modelId="{348A5198-B6A7-4FB1-8B9A-D96E5B51E522}" type="presParOf" srcId="{51B8D320-4A73-4025-BDDF-B3C4E9B6E9CE}" destId="{3880BDE3-D430-408C-A071-1CD5534B762A}" srcOrd="6" destOrd="0" presId="urn:microsoft.com/office/officeart/2008/layout/AscendingPictureAccentProcess"/>
    <dgm:cxn modelId="{702CFB2E-8B95-4CBF-B660-61EB010FDF88}" type="presParOf" srcId="{51B8D320-4A73-4025-BDDF-B3C4E9B6E9CE}" destId="{63414704-47A2-4A9B-AF50-31532FBA5F8C}" srcOrd="7" destOrd="0" presId="urn:microsoft.com/office/officeart/2008/layout/AscendingPictureAccentProcess"/>
    <dgm:cxn modelId="{B0C07732-B093-4DA2-9388-CF92B215CEAB}" type="presParOf" srcId="{51B8D320-4A73-4025-BDDF-B3C4E9B6E9CE}" destId="{2283268B-2F08-412D-8E8E-BA81391A4580}" srcOrd="8" destOrd="0" presId="urn:microsoft.com/office/officeart/2008/layout/AscendingPictureAccentProcess"/>
    <dgm:cxn modelId="{070EF375-AB51-4B2C-9C18-97FCE12E4357}" type="presParOf" srcId="{51B8D320-4A73-4025-BDDF-B3C4E9B6E9CE}" destId="{890D4B97-8D19-400C-BA77-773988B3A336}" srcOrd="9" destOrd="0" presId="urn:microsoft.com/office/officeart/2008/layout/AscendingPictureAccentProcess"/>
    <dgm:cxn modelId="{DBE53C3A-28BD-46BB-A85A-5C552CB312E1}" type="presParOf" srcId="{51B8D320-4A73-4025-BDDF-B3C4E9B6E9CE}" destId="{3C972742-DB01-4D76-AB78-A0409D360955}" srcOrd="10" destOrd="0" presId="urn:microsoft.com/office/officeart/2008/layout/AscendingPictureAccentProcess"/>
    <dgm:cxn modelId="{3AF85B04-0F94-49CF-AE5A-9DBC28CFC329}" type="presParOf" srcId="{51B8D320-4A73-4025-BDDF-B3C4E9B6E9CE}" destId="{5D6AB631-A907-4692-83E9-E95B6A670D8D}" srcOrd="11" destOrd="0" presId="urn:microsoft.com/office/officeart/2008/layout/AscendingPictureAccentProcess"/>
    <dgm:cxn modelId="{7C38DEA6-F830-47FD-B717-FBAD864F3DDA}" type="presParOf" srcId="{5D6AB631-A907-4692-83E9-E95B6A670D8D}" destId="{416FA2F1-AF3E-4237-A0E1-38877EE0DE30}" srcOrd="0" destOrd="0" presId="urn:microsoft.com/office/officeart/2008/layout/AscendingPictureAccentProcess"/>
    <dgm:cxn modelId="{85390084-42E5-4DA0-AF09-9C0914E857BC}" type="presParOf" srcId="{51B8D320-4A73-4025-BDDF-B3C4E9B6E9CE}" destId="{4085C71F-2E2A-497F-BD61-CADB91E76340}" srcOrd="12" destOrd="0" presId="urn:microsoft.com/office/officeart/2008/layout/AscendingPictureAccentProcess"/>
    <dgm:cxn modelId="{9E01CBE7-AE59-427F-B7AF-E710858E4D40}" type="presParOf" srcId="{51B8D320-4A73-4025-BDDF-B3C4E9B6E9CE}" destId="{11939E19-CC69-49A4-B26A-8B9998D21DF6}" srcOrd="13" destOrd="0" presId="urn:microsoft.com/office/officeart/2008/layout/AscendingPictureAccentProcess"/>
    <dgm:cxn modelId="{BC807555-30C0-4BAC-96C0-8F58B7D0E4E5}" type="presParOf" srcId="{11939E19-CC69-49A4-B26A-8B9998D21DF6}" destId="{E1E97E8D-C5E9-4478-9DFF-893B0FD4EBD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236B59-ADAC-4533-9DE0-7182B87504E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A9667D03-6CF6-4880-965A-2F13E0FAC7E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Симптомы</a:t>
          </a:r>
          <a:endParaRPr lang="ru-RU" dirty="0"/>
        </a:p>
      </dgm:t>
    </dgm:pt>
    <dgm:pt modelId="{704D2951-5683-4279-A542-ED34BDEA9363}" type="parTrans" cxnId="{0BB66978-9B93-4B96-BC4C-834F8CB6A9F7}">
      <dgm:prSet/>
      <dgm:spPr/>
      <dgm:t>
        <a:bodyPr/>
        <a:lstStyle/>
        <a:p>
          <a:endParaRPr lang="ru-RU"/>
        </a:p>
      </dgm:t>
    </dgm:pt>
    <dgm:pt modelId="{02C84D01-ED4E-476E-8DE0-163F8866FDAD}" type="sibTrans" cxnId="{0BB66978-9B93-4B96-BC4C-834F8CB6A9F7}">
      <dgm:prSet/>
      <dgm:spPr/>
      <dgm:t>
        <a:bodyPr/>
        <a:lstStyle/>
        <a:p>
          <a:endParaRPr lang="ru-RU"/>
        </a:p>
      </dgm:t>
    </dgm:pt>
    <dgm:pt modelId="{FFBBA885-687D-45A5-ABCA-939FE718EA6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Истерика </a:t>
          </a:r>
          <a:endParaRPr lang="ru-RU" dirty="0"/>
        </a:p>
      </dgm:t>
    </dgm:pt>
    <dgm:pt modelId="{1E503399-F8BE-43EA-B9CF-FB60389744B8}" type="parTrans" cxnId="{C2402FF6-61A2-4EE7-ACC5-F7FB9ED6AD1F}">
      <dgm:prSet/>
      <dgm:spPr/>
      <dgm:t>
        <a:bodyPr/>
        <a:lstStyle/>
        <a:p>
          <a:endParaRPr lang="ru-RU"/>
        </a:p>
      </dgm:t>
    </dgm:pt>
    <dgm:pt modelId="{F7CE370D-2265-48BB-BBAF-85AF51707FBC}" type="sibTrans" cxnId="{C2402FF6-61A2-4EE7-ACC5-F7FB9ED6AD1F}">
      <dgm:prSet/>
      <dgm:spPr/>
      <dgm:t>
        <a:bodyPr/>
        <a:lstStyle/>
        <a:p>
          <a:endParaRPr lang="ru-RU"/>
        </a:p>
      </dgm:t>
    </dgm:pt>
    <dgm:pt modelId="{B2A87DF9-054A-4E14-B12C-27BD01A938CF}" type="pres">
      <dgm:prSet presAssocID="{9B236B59-ADAC-4533-9DE0-7182B87504E4}" presName="Name0" presStyleCnt="0">
        <dgm:presLayoutVars>
          <dgm:dir/>
          <dgm:resizeHandles val="exact"/>
        </dgm:presLayoutVars>
      </dgm:prSet>
      <dgm:spPr/>
    </dgm:pt>
    <dgm:pt modelId="{E5765F9C-C0F1-4F7B-9535-3FCAFC0829ED}" type="pres">
      <dgm:prSet presAssocID="{A9667D03-6CF6-4880-965A-2F13E0FAC7E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8A345-D5B0-4B44-B1C1-250619B4921B}" type="pres">
      <dgm:prSet presAssocID="{02C84D01-ED4E-476E-8DE0-163F8866FDA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A258012-E93D-4681-AC8C-4FD260001735}" type="pres">
      <dgm:prSet presAssocID="{02C84D01-ED4E-476E-8DE0-163F8866FDA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862134D5-DE45-477F-A76B-2385DE2CCA16}" type="pres">
      <dgm:prSet presAssocID="{FFBBA885-687D-45A5-ABCA-939FE718EA6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402FF6-61A2-4EE7-ACC5-F7FB9ED6AD1F}" srcId="{9B236B59-ADAC-4533-9DE0-7182B87504E4}" destId="{FFBBA885-687D-45A5-ABCA-939FE718EA67}" srcOrd="1" destOrd="0" parTransId="{1E503399-F8BE-43EA-B9CF-FB60389744B8}" sibTransId="{F7CE370D-2265-48BB-BBAF-85AF51707FBC}"/>
    <dgm:cxn modelId="{B9E1A0A1-4E21-48B8-A991-4812A8D65558}" type="presOf" srcId="{02C84D01-ED4E-476E-8DE0-163F8866FDAD}" destId="{E248A345-D5B0-4B44-B1C1-250619B4921B}" srcOrd="0" destOrd="0" presId="urn:microsoft.com/office/officeart/2005/8/layout/process1"/>
    <dgm:cxn modelId="{91046A5A-A062-4D60-9CE6-10C325EE2032}" type="presOf" srcId="{9B236B59-ADAC-4533-9DE0-7182B87504E4}" destId="{B2A87DF9-054A-4E14-B12C-27BD01A938CF}" srcOrd="0" destOrd="0" presId="urn:microsoft.com/office/officeart/2005/8/layout/process1"/>
    <dgm:cxn modelId="{AAC3B7D8-108D-4387-9D70-B96B55AE640D}" type="presOf" srcId="{02C84D01-ED4E-476E-8DE0-163F8866FDAD}" destId="{FA258012-E93D-4681-AC8C-4FD260001735}" srcOrd="1" destOrd="0" presId="urn:microsoft.com/office/officeart/2005/8/layout/process1"/>
    <dgm:cxn modelId="{CCD47228-1B83-4349-91BE-F5ED0934A567}" type="presOf" srcId="{A9667D03-6CF6-4880-965A-2F13E0FAC7E7}" destId="{E5765F9C-C0F1-4F7B-9535-3FCAFC0829ED}" srcOrd="0" destOrd="0" presId="urn:microsoft.com/office/officeart/2005/8/layout/process1"/>
    <dgm:cxn modelId="{0BB66978-9B93-4B96-BC4C-834F8CB6A9F7}" srcId="{9B236B59-ADAC-4533-9DE0-7182B87504E4}" destId="{A9667D03-6CF6-4880-965A-2F13E0FAC7E7}" srcOrd="0" destOrd="0" parTransId="{704D2951-5683-4279-A542-ED34BDEA9363}" sibTransId="{02C84D01-ED4E-476E-8DE0-163F8866FDAD}"/>
    <dgm:cxn modelId="{E3B3650B-55C3-4CEA-8128-7893F37F5B50}" type="presOf" srcId="{FFBBA885-687D-45A5-ABCA-939FE718EA67}" destId="{862134D5-DE45-477F-A76B-2385DE2CCA16}" srcOrd="0" destOrd="0" presId="urn:microsoft.com/office/officeart/2005/8/layout/process1"/>
    <dgm:cxn modelId="{20AA8415-0DB8-40B1-BA72-24774A73B153}" type="presParOf" srcId="{B2A87DF9-054A-4E14-B12C-27BD01A938CF}" destId="{E5765F9C-C0F1-4F7B-9535-3FCAFC0829ED}" srcOrd="0" destOrd="0" presId="urn:microsoft.com/office/officeart/2005/8/layout/process1"/>
    <dgm:cxn modelId="{62ACD539-1CEA-4B09-A2D9-43EFD6F10C44}" type="presParOf" srcId="{B2A87DF9-054A-4E14-B12C-27BD01A938CF}" destId="{E248A345-D5B0-4B44-B1C1-250619B4921B}" srcOrd="1" destOrd="0" presId="urn:microsoft.com/office/officeart/2005/8/layout/process1"/>
    <dgm:cxn modelId="{CC860E15-A227-4D07-9538-DDF3DFD05686}" type="presParOf" srcId="{E248A345-D5B0-4B44-B1C1-250619B4921B}" destId="{FA258012-E93D-4681-AC8C-4FD260001735}" srcOrd="0" destOrd="0" presId="urn:microsoft.com/office/officeart/2005/8/layout/process1"/>
    <dgm:cxn modelId="{8F7A393A-32B6-455C-8C73-C3D7C3684DC4}" type="presParOf" srcId="{B2A87DF9-054A-4E14-B12C-27BD01A938CF}" destId="{862134D5-DE45-477F-A76B-2385DE2CCA1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236B59-ADAC-4533-9DE0-7182B87504E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A9667D03-6CF6-4880-965A-2F13E0FAC7E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Симптомы</a:t>
          </a:r>
          <a:endParaRPr lang="ru-RU" dirty="0"/>
        </a:p>
      </dgm:t>
    </dgm:pt>
    <dgm:pt modelId="{704D2951-5683-4279-A542-ED34BDEA9363}" type="parTrans" cxnId="{0BB66978-9B93-4B96-BC4C-834F8CB6A9F7}">
      <dgm:prSet/>
      <dgm:spPr/>
      <dgm:t>
        <a:bodyPr/>
        <a:lstStyle/>
        <a:p>
          <a:endParaRPr lang="ru-RU"/>
        </a:p>
      </dgm:t>
    </dgm:pt>
    <dgm:pt modelId="{02C84D01-ED4E-476E-8DE0-163F8866FDAD}" type="sibTrans" cxnId="{0BB66978-9B93-4B96-BC4C-834F8CB6A9F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FBBA885-687D-45A5-ABCA-939FE718EA6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Истерика </a:t>
          </a:r>
          <a:endParaRPr lang="ru-RU" dirty="0"/>
        </a:p>
      </dgm:t>
    </dgm:pt>
    <dgm:pt modelId="{1E503399-F8BE-43EA-B9CF-FB60389744B8}" type="parTrans" cxnId="{C2402FF6-61A2-4EE7-ACC5-F7FB9ED6AD1F}">
      <dgm:prSet/>
      <dgm:spPr/>
      <dgm:t>
        <a:bodyPr/>
        <a:lstStyle/>
        <a:p>
          <a:endParaRPr lang="ru-RU"/>
        </a:p>
      </dgm:t>
    </dgm:pt>
    <dgm:pt modelId="{F7CE370D-2265-48BB-BBAF-85AF51707FBC}" type="sibTrans" cxnId="{C2402FF6-61A2-4EE7-ACC5-F7FB9ED6AD1F}">
      <dgm:prSet/>
      <dgm:spPr/>
      <dgm:t>
        <a:bodyPr/>
        <a:lstStyle/>
        <a:p>
          <a:endParaRPr lang="ru-RU"/>
        </a:p>
      </dgm:t>
    </dgm:pt>
    <dgm:pt modelId="{08DFB465-0EA4-4EDE-9DDA-FF80B4AADC43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Невозможность контролировать свое состояние</a:t>
          </a:r>
          <a:endParaRPr lang="ru-RU" b="1" dirty="0"/>
        </a:p>
      </dgm:t>
    </dgm:pt>
    <dgm:pt modelId="{F89D409B-48AD-434D-B5B2-DDFE7946F91C}" type="parTrans" cxnId="{BBA29297-7745-4A07-A0A6-86B5C2410B81}">
      <dgm:prSet/>
      <dgm:spPr/>
      <dgm:t>
        <a:bodyPr/>
        <a:lstStyle/>
        <a:p>
          <a:endParaRPr lang="ru-RU"/>
        </a:p>
      </dgm:t>
    </dgm:pt>
    <dgm:pt modelId="{D4FF5E33-5719-41A0-8B0C-B55B791E233E}" type="sibTrans" cxnId="{BBA29297-7745-4A07-A0A6-86B5C2410B81}">
      <dgm:prSet/>
      <dgm:spPr/>
      <dgm:t>
        <a:bodyPr/>
        <a:lstStyle/>
        <a:p>
          <a:endParaRPr lang="ru-RU"/>
        </a:p>
      </dgm:t>
    </dgm:pt>
    <dgm:pt modelId="{B2A87DF9-054A-4E14-B12C-27BD01A938CF}" type="pres">
      <dgm:prSet presAssocID="{9B236B59-ADAC-4533-9DE0-7182B87504E4}" presName="Name0" presStyleCnt="0">
        <dgm:presLayoutVars>
          <dgm:dir/>
          <dgm:resizeHandles val="exact"/>
        </dgm:presLayoutVars>
      </dgm:prSet>
      <dgm:spPr/>
    </dgm:pt>
    <dgm:pt modelId="{DAB0B256-B2B5-4346-B8D0-B025383793E2}" type="pres">
      <dgm:prSet presAssocID="{08DFB465-0EA4-4EDE-9DDA-FF80B4AADC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59E99-FC2C-4810-AE75-609372FFAE6C}" type="pres">
      <dgm:prSet presAssocID="{D4FF5E33-5719-41A0-8B0C-B55B791E233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026C9E3-544E-466D-83C1-4122F3F165AD}" type="pres">
      <dgm:prSet presAssocID="{D4FF5E33-5719-41A0-8B0C-B55B791E233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5765F9C-C0F1-4F7B-9535-3FCAFC0829ED}" type="pres">
      <dgm:prSet presAssocID="{A9667D03-6CF6-4880-965A-2F13E0FAC7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8A345-D5B0-4B44-B1C1-250619B4921B}" type="pres">
      <dgm:prSet presAssocID="{02C84D01-ED4E-476E-8DE0-163F8866FDA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A258012-E93D-4681-AC8C-4FD260001735}" type="pres">
      <dgm:prSet presAssocID="{02C84D01-ED4E-476E-8DE0-163F8866FDA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62134D5-DE45-477F-A76B-2385DE2CCA16}" type="pres">
      <dgm:prSet presAssocID="{FFBBA885-687D-45A5-ABCA-939FE718EA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A29297-7745-4A07-A0A6-86B5C2410B81}" srcId="{9B236B59-ADAC-4533-9DE0-7182B87504E4}" destId="{08DFB465-0EA4-4EDE-9DDA-FF80B4AADC43}" srcOrd="0" destOrd="0" parTransId="{F89D409B-48AD-434D-B5B2-DDFE7946F91C}" sibTransId="{D4FF5E33-5719-41A0-8B0C-B55B791E233E}"/>
    <dgm:cxn modelId="{3CD56156-6998-4D27-A75E-9C568EC63FF8}" type="presOf" srcId="{A9667D03-6CF6-4880-965A-2F13E0FAC7E7}" destId="{E5765F9C-C0F1-4F7B-9535-3FCAFC0829ED}" srcOrd="0" destOrd="0" presId="urn:microsoft.com/office/officeart/2005/8/layout/process1"/>
    <dgm:cxn modelId="{AE4F6E8F-839E-40B3-979D-13F799FF6F6A}" type="presOf" srcId="{D4FF5E33-5719-41A0-8B0C-B55B791E233E}" destId="{7BC59E99-FC2C-4810-AE75-609372FFAE6C}" srcOrd="0" destOrd="0" presId="urn:microsoft.com/office/officeart/2005/8/layout/process1"/>
    <dgm:cxn modelId="{F36DFE30-3E47-44C8-B472-D54860E35EE1}" type="presOf" srcId="{08DFB465-0EA4-4EDE-9DDA-FF80B4AADC43}" destId="{DAB0B256-B2B5-4346-B8D0-B025383793E2}" srcOrd="0" destOrd="0" presId="urn:microsoft.com/office/officeart/2005/8/layout/process1"/>
    <dgm:cxn modelId="{C2402FF6-61A2-4EE7-ACC5-F7FB9ED6AD1F}" srcId="{9B236B59-ADAC-4533-9DE0-7182B87504E4}" destId="{FFBBA885-687D-45A5-ABCA-939FE718EA67}" srcOrd="2" destOrd="0" parTransId="{1E503399-F8BE-43EA-B9CF-FB60389744B8}" sibTransId="{F7CE370D-2265-48BB-BBAF-85AF51707FBC}"/>
    <dgm:cxn modelId="{40178A70-DD8B-4DF9-B65C-EEA1E59EF4A3}" type="presOf" srcId="{02C84D01-ED4E-476E-8DE0-163F8866FDAD}" destId="{FA258012-E93D-4681-AC8C-4FD260001735}" srcOrd="1" destOrd="0" presId="urn:microsoft.com/office/officeart/2005/8/layout/process1"/>
    <dgm:cxn modelId="{3823B660-2797-4FC5-848F-098C6ECE7778}" type="presOf" srcId="{9B236B59-ADAC-4533-9DE0-7182B87504E4}" destId="{B2A87DF9-054A-4E14-B12C-27BD01A938CF}" srcOrd="0" destOrd="0" presId="urn:microsoft.com/office/officeart/2005/8/layout/process1"/>
    <dgm:cxn modelId="{0BB66978-9B93-4B96-BC4C-834F8CB6A9F7}" srcId="{9B236B59-ADAC-4533-9DE0-7182B87504E4}" destId="{A9667D03-6CF6-4880-965A-2F13E0FAC7E7}" srcOrd="1" destOrd="0" parTransId="{704D2951-5683-4279-A542-ED34BDEA9363}" sibTransId="{02C84D01-ED4E-476E-8DE0-163F8866FDAD}"/>
    <dgm:cxn modelId="{C2B9116D-CAAC-4F00-B3BF-ACA396E771C9}" type="presOf" srcId="{D4FF5E33-5719-41A0-8B0C-B55B791E233E}" destId="{2026C9E3-544E-466D-83C1-4122F3F165AD}" srcOrd="1" destOrd="0" presId="urn:microsoft.com/office/officeart/2005/8/layout/process1"/>
    <dgm:cxn modelId="{E6822C9F-E1BB-4DE4-ABB7-31EA25F00259}" type="presOf" srcId="{02C84D01-ED4E-476E-8DE0-163F8866FDAD}" destId="{E248A345-D5B0-4B44-B1C1-250619B4921B}" srcOrd="0" destOrd="0" presId="urn:microsoft.com/office/officeart/2005/8/layout/process1"/>
    <dgm:cxn modelId="{4D3C6F7C-102C-4F37-8088-5BAEC1428D92}" type="presOf" srcId="{FFBBA885-687D-45A5-ABCA-939FE718EA67}" destId="{862134D5-DE45-477F-A76B-2385DE2CCA16}" srcOrd="0" destOrd="0" presId="urn:microsoft.com/office/officeart/2005/8/layout/process1"/>
    <dgm:cxn modelId="{A7581EE6-1B8E-472C-BF79-8744C45AB67B}" type="presParOf" srcId="{B2A87DF9-054A-4E14-B12C-27BD01A938CF}" destId="{DAB0B256-B2B5-4346-B8D0-B025383793E2}" srcOrd="0" destOrd="0" presId="urn:microsoft.com/office/officeart/2005/8/layout/process1"/>
    <dgm:cxn modelId="{37876FEC-3A7A-4B35-960C-3D7C64F00BE5}" type="presParOf" srcId="{B2A87DF9-054A-4E14-B12C-27BD01A938CF}" destId="{7BC59E99-FC2C-4810-AE75-609372FFAE6C}" srcOrd="1" destOrd="0" presId="urn:microsoft.com/office/officeart/2005/8/layout/process1"/>
    <dgm:cxn modelId="{D9DCD3F1-BDA9-4975-B808-0C3D2B2B71F8}" type="presParOf" srcId="{7BC59E99-FC2C-4810-AE75-609372FFAE6C}" destId="{2026C9E3-544E-466D-83C1-4122F3F165AD}" srcOrd="0" destOrd="0" presId="urn:microsoft.com/office/officeart/2005/8/layout/process1"/>
    <dgm:cxn modelId="{8D0B50A2-67C5-493E-889F-DFBFFFFA5C66}" type="presParOf" srcId="{B2A87DF9-054A-4E14-B12C-27BD01A938CF}" destId="{E5765F9C-C0F1-4F7B-9535-3FCAFC0829ED}" srcOrd="2" destOrd="0" presId="urn:microsoft.com/office/officeart/2005/8/layout/process1"/>
    <dgm:cxn modelId="{CCCF69DF-FB95-4BE4-89BB-A9E625A7ACCC}" type="presParOf" srcId="{B2A87DF9-054A-4E14-B12C-27BD01A938CF}" destId="{E248A345-D5B0-4B44-B1C1-250619B4921B}" srcOrd="3" destOrd="0" presId="urn:microsoft.com/office/officeart/2005/8/layout/process1"/>
    <dgm:cxn modelId="{320E47BA-2C33-4155-B6AB-973F566A1BF0}" type="presParOf" srcId="{E248A345-D5B0-4B44-B1C1-250619B4921B}" destId="{FA258012-E93D-4681-AC8C-4FD260001735}" srcOrd="0" destOrd="0" presId="urn:microsoft.com/office/officeart/2005/8/layout/process1"/>
    <dgm:cxn modelId="{65C9E4B7-1F1E-4805-8F79-6F102734954E}" type="presParOf" srcId="{B2A87DF9-054A-4E14-B12C-27BD01A938CF}" destId="{862134D5-DE45-477F-A76B-2385DE2CCA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192A84-5E5C-4962-99E0-2671775DA3B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F3BC573-60A4-4851-8C0E-77ACC27D1A7E}">
      <dgm:prSet phldrT="[Текст]"/>
      <dgm:spPr/>
      <dgm:t>
        <a:bodyPr/>
        <a:lstStyle/>
        <a:p>
          <a:r>
            <a:rPr lang="ru-RU" dirty="0" smtClean="0"/>
            <a:t>Раннее детство </a:t>
          </a:r>
        </a:p>
        <a:p>
          <a:r>
            <a:rPr lang="ru-RU" dirty="0" smtClean="0"/>
            <a:t>(1-3 года)</a:t>
          </a:r>
          <a:endParaRPr lang="ru-RU" dirty="0"/>
        </a:p>
      </dgm:t>
    </dgm:pt>
    <dgm:pt modelId="{A319C3F7-883B-4841-BAC2-5AF14B53492C}" type="parTrans" cxnId="{D59CC074-21CA-4392-9D74-F664B5417CF9}">
      <dgm:prSet/>
      <dgm:spPr/>
      <dgm:t>
        <a:bodyPr/>
        <a:lstStyle/>
        <a:p>
          <a:endParaRPr lang="ru-RU"/>
        </a:p>
      </dgm:t>
    </dgm:pt>
    <dgm:pt modelId="{1ECBFC4B-5509-44F0-A326-D7A461EB02F2}" type="sibTrans" cxnId="{D59CC074-21CA-4392-9D74-F664B5417CF9}">
      <dgm:prSet/>
      <dgm:spPr/>
      <dgm:t>
        <a:bodyPr/>
        <a:lstStyle/>
        <a:p>
          <a:endParaRPr lang="ru-RU"/>
        </a:p>
      </dgm:t>
    </dgm:pt>
    <dgm:pt modelId="{4670D66C-8AF1-45A3-8DAC-97B7A11F052A}">
      <dgm:prSet phldrT="[Текст]"/>
      <dgm:spPr/>
      <dgm:t>
        <a:bodyPr/>
        <a:lstStyle/>
        <a:p>
          <a:r>
            <a:rPr lang="ru-RU" dirty="0" smtClean="0"/>
            <a:t>Дошкольник </a:t>
          </a:r>
        </a:p>
        <a:p>
          <a:r>
            <a:rPr lang="ru-RU" dirty="0" smtClean="0"/>
            <a:t>(3-6 лет)</a:t>
          </a:r>
          <a:endParaRPr lang="ru-RU" dirty="0"/>
        </a:p>
      </dgm:t>
    </dgm:pt>
    <dgm:pt modelId="{0BF36861-FACC-4017-AC6A-04585D141660}" type="parTrans" cxnId="{56BD51A8-D23E-4016-AACD-E486710D6E01}">
      <dgm:prSet/>
      <dgm:spPr/>
      <dgm:t>
        <a:bodyPr/>
        <a:lstStyle/>
        <a:p>
          <a:endParaRPr lang="ru-RU"/>
        </a:p>
      </dgm:t>
    </dgm:pt>
    <dgm:pt modelId="{36ADC5C2-434F-4488-AA83-997B7816C0DF}" type="sibTrans" cxnId="{56BD51A8-D23E-4016-AACD-E486710D6E01}">
      <dgm:prSet/>
      <dgm:spPr/>
      <dgm:t>
        <a:bodyPr/>
        <a:lstStyle/>
        <a:p>
          <a:endParaRPr lang="ru-RU"/>
        </a:p>
      </dgm:t>
    </dgm:pt>
    <dgm:pt modelId="{0613127E-5465-4661-B0AF-5484BE4433EF}">
      <dgm:prSet phldrT="[Текст]"/>
      <dgm:spPr/>
      <dgm:t>
        <a:bodyPr/>
        <a:lstStyle/>
        <a:p>
          <a:r>
            <a:rPr lang="ru-RU" dirty="0" smtClean="0"/>
            <a:t>Младший школьник </a:t>
          </a:r>
        </a:p>
        <a:p>
          <a:r>
            <a:rPr lang="ru-RU" dirty="0" smtClean="0"/>
            <a:t>(6-10 лет)</a:t>
          </a:r>
          <a:endParaRPr lang="ru-RU" dirty="0"/>
        </a:p>
      </dgm:t>
    </dgm:pt>
    <dgm:pt modelId="{2736F8DA-912A-4912-AF3F-63DA3F8834CA}" type="parTrans" cxnId="{971FE41A-85A2-42EB-B5B2-7CF92838D126}">
      <dgm:prSet/>
      <dgm:spPr/>
      <dgm:t>
        <a:bodyPr/>
        <a:lstStyle/>
        <a:p>
          <a:endParaRPr lang="ru-RU"/>
        </a:p>
      </dgm:t>
    </dgm:pt>
    <dgm:pt modelId="{DAFE2166-9D2F-4AB2-B125-7112626F121C}" type="sibTrans" cxnId="{971FE41A-85A2-42EB-B5B2-7CF92838D126}">
      <dgm:prSet/>
      <dgm:spPr/>
      <dgm:t>
        <a:bodyPr/>
        <a:lstStyle/>
        <a:p>
          <a:endParaRPr lang="ru-RU"/>
        </a:p>
      </dgm:t>
    </dgm:pt>
    <dgm:pt modelId="{7C39514E-55C9-438B-86C5-D7A09704F80D}">
      <dgm:prSet phldrT="[Текст]"/>
      <dgm:spPr/>
      <dgm:t>
        <a:bodyPr/>
        <a:lstStyle/>
        <a:p>
          <a:r>
            <a:rPr lang="ru-RU" dirty="0" smtClean="0"/>
            <a:t>Подросток </a:t>
          </a:r>
        </a:p>
        <a:p>
          <a:r>
            <a:rPr lang="ru-RU" dirty="0" smtClean="0"/>
            <a:t>(11-15 лет) </a:t>
          </a:r>
          <a:endParaRPr lang="ru-RU" dirty="0"/>
        </a:p>
      </dgm:t>
    </dgm:pt>
    <dgm:pt modelId="{73FCE1FF-EB65-4B1C-97C0-6EBFA4ED403C}" type="parTrans" cxnId="{314367F5-7F5C-42A7-A967-42C674C17054}">
      <dgm:prSet/>
      <dgm:spPr/>
      <dgm:t>
        <a:bodyPr/>
        <a:lstStyle/>
        <a:p>
          <a:endParaRPr lang="ru-RU"/>
        </a:p>
      </dgm:t>
    </dgm:pt>
    <dgm:pt modelId="{90625FC9-E62F-4A11-AB5F-7B263934AFB9}" type="sibTrans" cxnId="{314367F5-7F5C-42A7-A967-42C674C17054}">
      <dgm:prSet/>
      <dgm:spPr/>
      <dgm:t>
        <a:bodyPr/>
        <a:lstStyle/>
        <a:p>
          <a:endParaRPr lang="ru-RU"/>
        </a:p>
      </dgm:t>
    </dgm:pt>
    <dgm:pt modelId="{FE31A57B-84CF-4055-9D18-DAD10F00EE3A}" type="pres">
      <dgm:prSet presAssocID="{E1192A84-5E5C-4962-99E0-2671775DA3B4}" presName="Name0" presStyleCnt="0">
        <dgm:presLayoutVars>
          <dgm:dir/>
          <dgm:resizeHandles val="exact"/>
        </dgm:presLayoutVars>
      </dgm:prSet>
      <dgm:spPr/>
    </dgm:pt>
    <dgm:pt modelId="{27565115-F7FF-4750-AE0E-382F2D5CF69A}" type="pres">
      <dgm:prSet presAssocID="{E1192A84-5E5C-4962-99E0-2671775DA3B4}" presName="arrow" presStyleLbl="bgShp" presStyleIdx="0" presStyleCnt="1"/>
      <dgm:spPr/>
    </dgm:pt>
    <dgm:pt modelId="{0AA66204-2EFB-4F98-A1B9-0E3CC6B68C9B}" type="pres">
      <dgm:prSet presAssocID="{E1192A84-5E5C-4962-99E0-2671775DA3B4}" presName="points" presStyleCnt="0"/>
      <dgm:spPr/>
    </dgm:pt>
    <dgm:pt modelId="{FCF7B09E-048F-4B96-86D4-DA2CA12E8554}" type="pres">
      <dgm:prSet presAssocID="{BF3BC573-60A4-4851-8C0E-77ACC27D1A7E}" presName="compositeA" presStyleCnt="0"/>
      <dgm:spPr/>
    </dgm:pt>
    <dgm:pt modelId="{85E7D35F-6F64-4B99-8EFC-5A4226DAAAC9}" type="pres">
      <dgm:prSet presAssocID="{BF3BC573-60A4-4851-8C0E-77ACC27D1A7E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83871-593C-4D84-AADB-7A5CCC761A0B}" type="pres">
      <dgm:prSet presAssocID="{BF3BC573-60A4-4851-8C0E-77ACC27D1A7E}" presName="circleA" presStyleLbl="node1" presStyleIdx="0" presStyleCnt="4"/>
      <dgm:spPr/>
    </dgm:pt>
    <dgm:pt modelId="{E7FDD814-1FF0-4537-A4F7-66F4E9C1074D}" type="pres">
      <dgm:prSet presAssocID="{BF3BC573-60A4-4851-8C0E-77ACC27D1A7E}" presName="spaceA" presStyleCnt="0"/>
      <dgm:spPr/>
    </dgm:pt>
    <dgm:pt modelId="{99FAE9D5-7340-4F1A-B118-BD105375AF82}" type="pres">
      <dgm:prSet presAssocID="{1ECBFC4B-5509-44F0-A326-D7A461EB02F2}" presName="space" presStyleCnt="0"/>
      <dgm:spPr/>
    </dgm:pt>
    <dgm:pt modelId="{EA06DC47-2E0C-4193-9466-066C2E042A16}" type="pres">
      <dgm:prSet presAssocID="{4670D66C-8AF1-45A3-8DAC-97B7A11F052A}" presName="compositeB" presStyleCnt="0"/>
      <dgm:spPr/>
    </dgm:pt>
    <dgm:pt modelId="{38E15CB4-2B86-468B-AC27-BCD293CB947A}" type="pres">
      <dgm:prSet presAssocID="{4670D66C-8AF1-45A3-8DAC-97B7A11F052A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8CC53-DCE0-4654-9B9E-653D015FD230}" type="pres">
      <dgm:prSet presAssocID="{4670D66C-8AF1-45A3-8DAC-97B7A11F052A}" presName="circleB" presStyleLbl="node1" presStyleIdx="1" presStyleCnt="4"/>
      <dgm:spPr/>
    </dgm:pt>
    <dgm:pt modelId="{6E2EDDC8-41C5-48E5-B5DF-8F00B7F33BAA}" type="pres">
      <dgm:prSet presAssocID="{4670D66C-8AF1-45A3-8DAC-97B7A11F052A}" presName="spaceB" presStyleCnt="0"/>
      <dgm:spPr/>
    </dgm:pt>
    <dgm:pt modelId="{B945A52B-C8A1-4F34-8DBB-A061E851AF0E}" type="pres">
      <dgm:prSet presAssocID="{36ADC5C2-434F-4488-AA83-997B7816C0DF}" presName="space" presStyleCnt="0"/>
      <dgm:spPr/>
    </dgm:pt>
    <dgm:pt modelId="{4C4742D5-5724-47EA-B8F1-016AEE95F873}" type="pres">
      <dgm:prSet presAssocID="{0613127E-5465-4661-B0AF-5484BE4433EF}" presName="compositeA" presStyleCnt="0"/>
      <dgm:spPr/>
    </dgm:pt>
    <dgm:pt modelId="{CA9E3A2D-458D-44CF-8C99-FC23DE825806}" type="pres">
      <dgm:prSet presAssocID="{0613127E-5465-4661-B0AF-5484BE4433EF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DC070-91ED-4AAF-9F1A-B9EA8C1755D0}" type="pres">
      <dgm:prSet presAssocID="{0613127E-5465-4661-B0AF-5484BE4433EF}" presName="circleA" presStyleLbl="node1" presStyleIdx="2" presStyleCnt="4"/>
      <dgm:spPr/>
    </dgm:pt>
    <dgm:pt modelId="{C1FEC904-29F2-4AA0-A028-D21E567B89F0}" type="pres">
      <dgm:prSet presAssocID="{0613127E-5465-4661-B0AF-5484BE4433EF}" presName="spaceA" presStyleCnt="0"/>
      <dgm:spPr/>
    </dgm:pt>
    <dgm:pt modelId="{5D657E37-9797-43CC-8AA0-A6BACB799214}" type="pres">
      <dgm:prSet presAssocID="{DAFE2166-9D2F-4AB2-B125-7112626F121C}" presName="space" presStyleCnt="0"/>
      <dgm:spPr/>
    </dgm:pt>
    <dgm:pt modelId="{6B895904-CF1A-45C2-BAAA-08A2B59C952B}" type="pres">
      <dgm:prSet presAssocID="{7C39514E-55C9-438B-86C5-D7A09704F80D}" presName="compositeB" presStyleCnt="0"/>
      <dgm:spPr/>
    </dgm:pt>
    <dgm:pt modelId="{017272D5-2430-4E8C-B47E-CBC86BADECEF}" type="pres">
      <dgm:prSet presAssocID="{7C39514E-55C9-438B-86C5-D7A09704F80D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1DD91-F061-4141-9A53-87734CEBF0A9}" type="pres">
      <dgm:prSet presAssocID="{7C39514E-55C9-438B-86C5-D7A09704F80D}" presName="circleB" presStyleLbl="node1" presStyleIdx="3" presStyleCnt="4"/>
      <dgm:spPr/>
    </dgm:pt>
    <dgm:pt modelId="{D064650C-E5D0-4713-83B0-B6AE29818B9B}" type="pres">
      <dgm:prSet presAssocID="{7C39514E-55C9-438B-86C5-D7A09704F80D}" presName="spaceB" presStyleCnt="0"/>
      <dgm:spPr/>
    </dgm:pt>
  </dgm:ptLst>
  <dgm:cxnLst>
    <dgm:cxn modelId="{A080BF76-9289-4F30-A6C3-9F840BCF5F4B}" type="presOf" srcId="{0613127E-5465-4661-B0AF-5484BE4433EF}" destId="{CA9E3A2D-458D-44CF-8C99-FC23DE825806}" srcOrd="0" destOrd="0" presId="urn:microsoft.com/office/officeart/2005/8/layout/hProcess11"/>
    <dgm:cxn modelId="{314367F5-7F5C-42A7-A967-42C674C17054}" srcId="{E1192A84-5E5C-4962-99E0-2671775DA3B4}" destId="{7C39514E-55C9-438B-86C5-D7A09704F80D}" srcOrd="3" destOrd="0" parTransId="{73FCE1FF-EB65-4B1C-97C0-6EBFA4ED403C}" sibTransId="{90625FC9-E62F-4A11-AB5F-7B263934AFB9}"/>
    <dgm:cxn modelId="{B19D4E07-CA3D-4564-A6E7-ED4C817520E7}" type="presOf" srcId="{BF3BC573-60A4-4851-8C0E-77ACC27D1A7E}" destId="{85E7D35F-6F64-4B99-8EFC-5A4226DAAAC9}" srcOrd="0" destOrd="0" presId="urn:microsoft.com/office/officeart/2005/8/layout/hProcess11"/>
    <dgm:cxn modelId="{0BD0CABD-3F4D-45EA-8DBE-AD53BC814EB1}" type="presOf" srcId="{E1192A84-5E5C-4962-99E0-2671775DA3B4}" destId="{FE31A57B-84CF-4055-9D18-DAD10F00EE3A}" srcOrd="0" destOrd="0" presId="urn:microsoft.com/office/officeart/2005/8/layout/hProcess11"/>
    <dgm:cxn modelId="{B795DD5A-C2F1-4736-86D7-0A1A982AE64E}" type="presOf" srcId="{4670D66C-8AF1-45A3-8DAC-97B7A11F052A}" destId="{38E15CB4-2B86-468B-AC27-BCD293CB947A}" srcOrd="0" destOrd="0" presId="urn:microsoft.com/office/officeart/2005/8/layout/hProcess11"/>
    <dgm:cxn modelId="{D59CC074-21CA-4392-9D74-F664B5417CF9}" srcId="{E1192A84-5E5C-4962-99E0-2671775DA3B4}" destId="{BF3BC573-60A4-4851-8C0E-77ACC27D1A7E}" srcOrd="0" destOrd="0" parTransId="{A319C3F7-883B-4841-BAC2-5AF14B53492C}" sibTransId="{1ECBFC4B-5509-44F0-A326-D7A461EB02F2}"/>
    <dgm:cxn modelId="{56BD51A8-D23E-4016-AACD-E486710D6E01}" srcId="{E1192A84-5E5C-4962-99E0-2671775DA3B4}" destId="{4670D66C-8AF1-45A3-8DAC-97B7A11F052A}" srcOrd="1" destOrd="0" parTransId="{0BF36861-FACC-4017-AC6A-04585D141660}" sibTransId="{36ADC5C2-434F-4488-AA83-997B7816C0DF}"/>
    <dgm:cxn modelId="{971FE41A-85A2-42EB-B5B2-7CF92838D126}" srcId="{E1192A84-5E5C-4962-99E0-2671775DA3B4}" destId="{0613127E-5465-4661-B0AF-5484BE4433EF}" srcOrd="2" destOrd="0" parTransId="{2736F8DA-912A-4912-AF3F-63DA3F8834CA}" sibTransId="{DAFE2166-9D2F-4AB2-B125-7112626F121C}"/>
    <dgm:cxn modelId="{15036E6E-91BC-418C-8EBB-3F276028FF4E}" type="presOf" srcId="{7C39514E-55C9-438B-86C5-D7A09704F80D}" destId="{017272D5-2430-4E8C-B47E-CBC86BADECEF}" srcOrd="0" destOrd="0" presId="urn:microsoft.com/office/officeart/2005/8/layout/hProcess11"/>
    <dgm:cxn modelId="{2FA12355-7D19-463B-B4E9-60A9DB47A278}" type="presParOf" srcId="{FE31A57B-84CF-4055-9D18-DAD10F00EE3A}" destId="{27565115-F7FF-4750-AE0E-382F2D5CF69A}" srcOrd="0" destOrd="0" presId="urn:microsoft.com/office/officeart/2005/8/layout/hProcess11"/>
    <dgm:cxn modelId="{39C3B4D5-922B-4BBE-A576-BC99425572A0}" type="presParOf" srcId="{FE31A57B-84CF-4055-9D18-DAD10F00EE3A}" destId="{0AA66204-2EFB-4F98-A1B9-0E3CC6B68C9B}" srcOrd="1" destOrd="0" presId="urn:microsoft.com/office/officeart/2005/8/layout/hProcess11"/>
    <dgm:cxn modelId="{56A3567F-C461-450B-871B-497493FD4A70}" type="presParOf" srcId="{0AA66204-2EFB-4F98-A1B9-0E3CC6B68C9B}" destId="{FCF7B09E-048F-4B96-86D4-DA2CA12E8554}" srcOrd="0" destOrd="0" presId="urn:microsoft.com/office/officeart/2005/8/layout/hProcess11"/>
    <dgm:cxn modelId="{182B94BE-F86F-4BEA-B5A9-63FCBB54767B}" type="presParOf" srcId="{FCF7B09E-048F-4B96-86D4-DA2CA12E8554}" destId="{85E7D35F-6F64-4B99-8EFC-5A4226DAAAC9}" srcOrd="0" destOrd="0" presId="urn:microsoft.com/office/officeart/2005/8/layout/hProcess11"/>
    <dgm:cxn modelId="{8AA51EE0-D07A-4B17-B3C3-9CED70CF84FD}" type="presParOf" srcId="{FCF7B09E-048F-4B96-86D4-DA2CA12E8554}" destId="{F7483871-593C-4D84-AADB-7A5CCC761A0B}" srcOrd="1" destOrd="0" presId="urn:microsoft.com/office/officeart/2005/8/layout/hProcess11"/>
    <dgm:cxn modelId="{D8D1D276-9497-434C-8021-929BB31D3C10}" type="presParOf" srcId="{FCF7B09E-048F-4B96-86D4-DA2CA12E8554}" destId="{E7FDD814-1FF0-4537-A4F7-66F4E9C1074D}" srcOrd="2" destOrd="0" presId="urn:microsoft.com/office/officeart/2005/8/layout/hProcess11"/>
    <dgm:cxn modelId="{BB6B379F-DF1A-4F86-9F5B-C7569F4AFD38}" type="presParOf" srcId="{0AA66204-2EFB-4F98-A1B9-0E3CC6B68C9B}" destId="{99FAE9D5-7340-4F1A-B118-BD105375AF82}" srcOrd="1" destOrd="0" presId="urn:microsoft.com/office/officeart/2005/8/layout/hProcess11"/>
    <dgm:cxn modelId="{13D53E0D-6869-423E-9920-CBA872D7C9AE}" type="presParOf" srcId="{0AA66204-2EFB-4F98-A1B9-0E3CC6B68C9B}" destId="{EA06DC47-2E0C-4193-9466-066C2E042A16}" srcOrd="2" destOrd="0" presId="urn:microsoft.com/office/officeart/2005/8/layout/hProcess11"/>
    <dgm:cxn modelId="{AEDD3AFD-EA54-4C1E-ACCE-DD3BA037E1DA}" type="presParOf" srcId="{EA06DC47-2E0C-4193-9466-066C2E042A16}" destId="{38E15CB4-2B86-468B-AC27-BCD293CB947A}" srcOrd="0" destOrd="0" presId="urn:microsoft.com/office/officeart/2005/8/layout/hProcess11"/>
    <dgm:cxn modelId="{09D7850D-66C3-4BBB-A14D-FD5F2CB0EBC1}" type="presParOf" srcId="{EA06DC47-2E0C-4193-9466-066C2E042A16}" destId="{8BA8CC53-DCE0-4654-9B9E-653D015FD230}" srcOrd="1" destOrd="0" presId="urn:microsoft.com/office/officeart/2005/8/layout/hProcess11"/>
    <dgm:cxn modelId="{F704613B-E659-4C41-AD56-18F677182215}" type="presParOf" srcId="{EA06DC47-2E0C-4193-9466-066C2E042A16}" destId="{6E2EDDC8-41C5-48E5-B5DF-8F00B7F33BAA}" srcOrd="2" destOrd="0" presId="urn:microsoft.com/office/officeart/2005/8/layout/hProcess11"/>
    <dgm:cxn modelId="{2FEA88FE-158E-4EB4-8454-314BB46CF4C9}" type="presParOf" srcId="{0AA66204-2EFB-4F98-A1B9-0E3CC6B68C9B}" destId="{B945A52B-C8A1-4F34-8DBB-A061E851AF0E}" srcOrd="3" destOrd="0" presId="urn:microsoft.com/office/officeart/2005/8/layout/hProcess11"/>
    <dgm:cxn modelId="{34DD3097-B0D1-4C9E-8145-680C9762B7F5}" type="presParOf" srcId="{0AA66204-2EFB-4F98-A1B9-0E3CC6B68C9B}" destId="{4C4742D5-5724-47EA-B8F1-016AEE95F873}" srcOrd="4" destOrd="0" presId="urn:microsoft.com/office/officeart/2005/8/layout/hProcess11"/>
    <dgm:cxn modelId="{2991EF8C-BA88-4067-A306-CFB6A5D64E3F}" type="presParOf" srcId="{4C4742D5-5724-47EA-B8F1-016AEE95F873}" destId="{CA9E3A2D-458D-44CF-8C99-FC23DE825806}" srcOrd="0" destOrd="0" presId="urn:microsoft.com/office/officeart/2005/8/layout/hProcess11"/>
    <dgm:cxn modelId="{569A73DC-6FCE-4FAE-8855-F277421C57CF}" type="presParOf" srcId="{4C4742D5-5724-47EA-B8F1-016AEE95F873}" destId="{511DC070-91ED-4AAF-9F1A-B9EA8C1755D0}" srcOrd="1" destOrd="0" presId="urn:microsoft.com/office/officeart/2005/8/layout/hProcess11"/>
    <dgm:cxn modelId="{6C499BDC-A52C-4D59-8965-C597CA2A942B}" type="presParOf" srcId="{4C4742D5-5724-47EA-B8F1-016AEE95F873}" destId="{C1FEC904-29F2-4AA0-A028-D21E567B89F0}" srcOrd="2" destOrd="0" presId="urn:microsoft.com/office/officeart/2005/8/layout/hProcess11"/>
    <dgm:cxn modelId="{35D9F752-5A95-4CD5-BD87-4363A568B17A}" type="presParOf" srcId="{0AA66204-2EFB-4F98-A1B9-0E3CC6B68C9B}" destId="{5D657E37-9797-43CC-8AA0-A6BACB799214}" srcOrd="5" destOrd="0" presId="urn:microsoft.com/office/officeart/2005/8/layout/hProcess11"/>
    <dgm:cxn modelId="{97E6107B-0C5A-4B56-9209-E5617473E63E}" type="presParOf" srcId="{0AA66204-2EFB-4F98-A1B9-0E3CC6B68C9B}" destId="{6B895904-CF1A-45C2-BAAA-08A2B59C952B}" srcOrd="6" destOrd="0" presId="urn:microsoft.com/office/officeart/2005/8/layout/hProcess11"/>
    <dgm:cxn modelId="{57B8B671-1CE9-4279-9F15-21EA6A0F95DF}" type="presParOf" srcId="{6B895904-CF1A-45C2-BAAA-08A2B59C952B}" destId="{017272D5-2430-4E8C-B47E-CBC86BADECEF}" srcOrd="0" destOrd="0" presId="urn:microsoft.com/office/officeart/2005/8/layout/hProcess11"/>
    <dgm:cxn modelId="{4F0793CB-FF44-4317-8720-342452F003FC}" type="presParOf" srcId="{6B895904-CF1A-45C2-BAAA-08A2B59C952B}" destId="{D8D1DD91-F061-4141-9A53-87734CEBF0A9}" srcOrd="1" destOrd="0" presId="urn:microsoft.com/office/officeart/2005/8/layout/hProcess11"/>
    <dgm:cxn modelId="{58B7E998-BAC9-4B88-8F09-067645C5D1B9}" type="presParOf" srcId="{6B895904-CF1A-45C2-BAAA-08A2B59C952B}" destId="{D064650C-E5D0-4713-83B0-B6AE29818B9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5D555-8E31-4ECA-A01F-255E6B7CF367}">
      <dsp:nvSpPr>
        <dsp:cNvPr id="0" name=""/>
        <dsp:cNvSpPr/>
      </dsp:nvSpPr>
      <dsp:spPr>
        <a:xfrm>
          <a:off x="3254783" y="1382575"/>
          <a:ext cx="1051273" cy="1051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Истерика </a:t>
          </a:r>
          <a:endParaRPr lang="ru-RU" sz="1400" b="1" kern="1200" dirty="0"/>
        </a:p>
      </dsp:txBody>
      <dsp:txXfrm>
        <a:off x="3408738" y="1536530"/>
        <a:ext cx="743363" cy="743363"/>
      </dsp:txXfrm>
    </dsp:sp>
    <dsp:sp modelId="{7C6E5AB1-1B5C-43F2-B528-1CD7B8C8FB95}">
      <dsp:nvSpPr>
        <dsp:cNvPr id="0" name=""/>
        <dsp:cNvSpPr/>
      </dsp:nvSpPr>
      <dsp:spPr>
        <a:xfrm rot="16200000">
          <a:off x="3621667" y="1211308"/>
          <a:ext cx="317505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317505" y="125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3772482" y="1215884"/>
        <a:ext cx="15875" cy="15875"/>
      </dsp:txXfrm>
    </dsp:sp>
    <dsp:sp modelId="{4E6E38AD-F6F0-4F83-B8C3-D6995B6D902A}">
      <dsp:nvSpPr>
        <dsp:cNvPr id="0" name=""/>
        <dsp:cNvSpPr/>
      </dsp:nvSpPr>
      <dsp:spPr>
        <a:xfrm>
          <a:off x="3254783" y="13796"/>
          <a:ext cx="1051273" cy="10512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Истерия </a:t>
          </a:r>
          <a:endParaRPr lang="ru-RU" sz="1100" b="1" kern="1200" dirty="0"/>
        </a:p>
      </dsp:txBody>
      <dsp:txXfrm>
        <a:off x="3408738" y="167751"/>
        <a:ext cx="743363" cy="743363"/>
      </dsp:txXfrm>
    </dsp:sp>
    <dsp:sp modelId="{AD067DCC-9BD4-42ED-8B7D-7D9A7B9CBD94}">
      <dsp:nvSpPr>
        <dsp:cNvPr id="0" name=""/>
        <dsp:cNvSpPr/>
      </dsp:nvSpPr>
      <dsp:spPr>
        <a:xfrm rot="19800000">
          <a:off x="4214365" y="1553503"/>
          <a:ext cx="317505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317505" y="125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4365180" y="1558079"/>
        <a:ext cx="15875" cy="15875"/>
      </dsp:txXfrm>
    </dsp:sp>
    <dsp:sp modelId="{F63723EF-EA27-4B6F-BF9D-AD24C612BCFD}">
      <dsp:nvSpPr>
        <dsp:cNvPr id="0" name=""/>
        <dsp:cNvSpPr/>
      </dsp:nvSpPr>
      <dsp:spPr>
        <a:xfrm>
          <a:off x="4440180" y="698185"/>
          <a:ext cx="1051273" cy="10512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Демонстра-тивность</a:t>
          </a:r>
          <a:endParaRPr lang="ru-RU" sz="1100" b="1" kern="1200" dirty="0"/>
        </a:p>
      </dsp:txBody>
      <dsp:txXfrm>
        <a:off x="4594135" y="852140"/>
        <a:ext cx="743363" cy="743363"/>
      </dsp:txXfrm>
    </dsp:sp>
    <dsp:sp modelId="{8C44CFEE-2104-48ED-80BF-2410D7C98442}">
      <dsp:nvSpPr>
        <dsp:cNvPr id="0" name=""/>
        <dsp:cNvSpPr/>
      </dsp:nvSpPr>
      <dsp:spPr>
        <a:xfrm rot="1800000">
          <a:off x="4214365" y="2237892"/>
          <a:ext cx="317505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317505" y="125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4365180" y="2242469"/>
        <a:ext cx="15875" cy="15875"/>
      </dsp:txXfrm>
    </dsp:sp>
    <dsp:sp modelId="{C590E618-E68A-4CBE-AE2C-DA8A8B229BC6}">
      <dsp:nvSpPr>
        <dsp:cNvPr id="0" name=""/>
        <dsp:cNvSpPr/>
      </dsp:nvSpPr>
      <dsp:spPr>
        <a:xfrm>
          <a:off x="4440180" y="2066964"/>
          <a:ext cx="1051273" cy="10512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Крик</a:t>
          </a:r>
        </a:p>
      </dsp:txBody>
      <dsp:txXfrm>
        <a:off x="4594135" y="2220919"/>
        <a:ext cx="743363" cy="743363"/>
      </dsp:txXfrm>
    </dsp:sp>
    <dsp:sp modelId="{8ED50BF5-9510-4E2E-9E6B-8CD6C9FCD153}">
      <dsp:nvSpPr>
        <dsp:cNvPr id="0" name=""/>
        <dsp:cNvSpPr/>
      </dsp:nvSpPr>
      <dsp:spPr>
        <a:xfrm rot="5400000">
          <a:off x="3621667" y="2580087"/>
          <a:ext cx="317505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317505" y="125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3772482" y="2584663"/>
        <a:ext cx="15875" cy="15875"/>
      </dsp:txXfrm>
    </dsp:sp>
    <dsp:sp modelId="{72E3ADC3-D683-46B7-A92F-E9576F0F524D}">
      <dsp:nvSpPr>
        <dsp:cNvPr id="0" name=""/>
        <dsp:cNvSpPr/>
      </dsp:nvSpPr>
      <dsp:spPr>
        <a:xfrm>
          <a:off x="3254783" y="2751354"/>
          <a:ext cx="1051273" cy="10512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Припадок</a:t>
          </a:r>
        </a:p>
      </dsp:txBody>
      <dsp:txXfrm>
        <a:off x="3408738" y="2905309"/>
        <a:ext cx="743363" cy="743363"/>
      </dsp:txXfrm>
    </dsp:sp>
    <dsp:sp modelId="{47E5B3A8-0B4F-4AE9-8EA6-BCFF82F9A873}">
      <dsp:nvSpPr>
        <dsp:cNvPr id="0" name=""/>
        <dsp:cNvSpPr/>
      </dsp:nvSpPr>
      <dsp:spPr>
        <a:xfrm rot="9000000">
          <a:off x="3028968" y="2237892"/>
          <a:ext cx="317505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317505" y="125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 rot="10800000">
        <a:off x="3179783" y="2242469"/>
        <a:ext cx="15875" cy="15875"/>
      </dsp:txXfrm>
    </dsp:sp>
    <dsp:sp modelId="{70CAAE84-E8E2-4990-A088-FDB306C8D9FF}">
      <dsp:nvSpPr>
        <dsp:cNvPr id="0" name=""/>
        <dsp:cNvSpPr/>
      </dsp:nvSpPr>
      <dsp:spPr>
        <a:xfrm>
          <a:off x="2069385" y="2066964"/>
          <a:ext cx="1051273" cy="10512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Приступ</a:t>
          </a:r>
        </a:p>
      </dsp:txBody>
      <dsp:txXfrm>
        <a:off x="2223340" y="2220919"/>
        <a:ext cx="743363" cy="743363"/>
      </dsp:txXfrm>
    </dsp:sp>
    <dsp:sp modelId="{E7CE2AC7-5E51-4456-AE0A-2EFD33167337}">
      <dsp:nvSpPr>
        <dsp:cNvPr id="0" name=""/>
        <dsp:cNvSpPr/>
      </dsp:nvSpPr>
      <dsp:spPr>
        <a:xfrm rot="12600000">
          <a:off x="3028968" y="1553503"/>
          <a:ext cx="317505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317505" y="125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 rot="10800000">
        <a:off x="3179783" y="1558079"/>
        <a:ext cx="15875" cy="15875"/>
      </dsp:txXfrm>
    </dsp:sp>
    <dsp:sp modelId="{A60D6BF4-520D-4101-8931-8C5D37B249D8}">
      <dsp:nvSpPr>
        <dsp:cNvPr id="0" name=""/>
        <dsp:cNvSpPr/>
      </dsp:nvSpPr>
      <dsp:spPr>
        <a:xfrm>
          <a:off x="2069385" y="698185"/>
          <a:ext cx="1051273" cy="10512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Скандал </a:t>
          </a:r>
        </a:p>
      </dsp:txBody>
      <dsp:txXfrm>
        <a:off x="2223340" y="852140"/>
        <a:ext cx="743363" cy="743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FE62-689B-485B-86A3-3E5DAE1E97F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E140-BFCB-4E87-8F08-D5E35BAC9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7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FE62-689B-485B-86A3-3E5DAE1E97F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E140-BFCB-4E87-8F08-D5E35BAC9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FE62-689B-485B-86A3-3E5DAE1E97F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E140-BFCB-4E87-8F08-D5E35BAC9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2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FE62-689B-485B-86A3-3E5DAE1E97F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E140-BFCB-4E87-8F08-D5E35BAC9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1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FE62-689B-485B-86A3-3E5DAE1E97F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E140-BFCB-4E87-8F08-D5E35BAC9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1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FE62-689B-485B-86A3-3E5DAE1E97F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E140-BFCB-4E87-8F08-D5E35BAC9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1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FE62-689B-485B-86A3-3E5DAE1E97F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E140-BFCB-4E87-8F08-D5E35BAC9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6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FE62-689B-485B-86A3-3E5DAE1E97F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E140-BFCB-4E87-8F08-D5E35BAC9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0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FE62-689B-485B-86A3-3E5DAE1E97F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E140-BFCB-4E87-8F08-D5E35BAC9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5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FE62-689B-485B-86A3-3E5DAE1E97F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E140-BFCB-4E87-8F08-D5E35BAC9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5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FE62-689B-485B-86A3-3E5DAE1E97F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E140-BFCB-4E87-8F08-D5E35BAC9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4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9FE62-689B-485B-86A3-3E5DAE1E97F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E140-BFCB-4E87-8F08-D5E35BAC9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8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Что делать с детской истерикой?</a:t>
            </a:r>
            <a:endParaRPr lang="ru-RU" b="1" dirty="0"/>
          </a:p>
        </p:txBody>
      </p:sp>
      <p:pic>
        <p:nvPicPr>
          <p:cNvPr id="5122" name="Picture 2" descr="ÐÐ°ÑÑÐ¸Ð½ÐºÐ¸ Ð¿Ð¾ Ð·Ð°Ð¿ÑÐ¾ÑÑ Ð´ÐµÑÑÐºÐ°Ñ Ð¸ÑÑÐµÑÐ¸ÐºÐ°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97164"/>
            <a:ext cx="3182971" cy="216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Этап 1. Предотвращение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2700930"/>
              </p:ext>
            </p:extLst>
          </p:nvPr>
        </p:nvGraphicFramePr>
        <p:xfrm>
          <a:off x="107504" y="1556792"/>
          <a:ext cx="885698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 со стрелкой вверх 4"/>
          <p:cNvSpPr/>
          <p:nvPr/>
        </p:nvSpPr>
        <p:spPr>
          <a:xfrm>
            <a:off x="611560" y="3776420"/>
            <a:ext cx="2520409" cy="1884828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напряжение беспокойство хныканье</a:t>
            </a:r>
            <a:endParaRPr lang="ru-RU" sz="28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275856" y="4473116"/>
            <a:ext cx="864096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91980" y="4149080"/>
            <a:ext cx="4500500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Перенаправить внимание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5733256"/>
            <a:ext cx="201622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Отвлечь на внешнее обстоятельство </a:t>
            </a:r>
            <a:endParaRPr lang="ru-RU" sz="1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48264" y="5733256"/>
            <a:ext cx="2051720" cy="8280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Помочь успокоиться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184068" y="530120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746797" y="5303164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Что для этого нужно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345651"/>
              </p:ext>
            </p:extLst>
          </p:nvPr>
        </p:nvGraphicFramePr>
        <p:xfrm>
          <a:off x="323528" y="1124744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09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Исследуйте успешный опыт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004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 smtClean="0"/>
              <a:t>С кем ребенок никогда себя так не ведет? Почему? 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Ð¼Ð°ÑÐ° Ð¸ Ð¼ÐµÐ´Ð²ÐµÐ´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2996952"/>
            <a:ext cx="8572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Этап 2. Нетерпимость к истерикам </a:t>
            </a:r>
            <a:endParaRPr lang="ru-RU" sz="66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9081114"/>
              </p:ext>
            </p:extLst>
          </p:nvPr>
        </p:nvGraphicFramePr>
        <p:xfrm>
          <a:off x="107504" y="1556792"/>
          <a:ext cx="885698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903108" y="4255732"/>
            <a:ext cx="201622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Отказ в общении 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6768" y="4249062"/>
            <a:ext cx="2051720" cy="8707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Временная изоляция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652628" y="3863004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731200" y="3863004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ÐÐ°ÑÑÐ¸Ð½ÐºÐ¸ Ð¿Ð¾ Ð·Ð°Ð¿ÑÐ¾ÑÑ ÐºÐ¾Ñ Ð¸Ð³Ð½Ð¾ÑÐ¸ÑÑÐµÑ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8"/>
          <a:stretch/>
        </p:blipFill>
        <p:spPr bwMode="auto">
          <a:xfrm>
            <a:off x="6948264" y="5229200"/>
            <a:ext cx="2024719" cy="15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½Ð°ÐºÐ°Ð·Ð°Ð½Ð½ÑÐ¹ ÑÐµÐ±ÐµÐ½Ð¾Ðº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9" t="20832" r="1"/>
          <a:stretch/>
        </p:blipFill>
        <p:spPr bwMode="auto">
          <a:xfrm>
            <a:off x="4932040" y="5276129"/>
            <a:ext cx="1472525" cy="14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Место и длительность изоляции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384929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Место</a:t>
            </a:r>
            <a:r>
              <a:rPr lang="ru-RU" dirty="0" smtClean="0"/>
              <a:t> – уединенное и спокойное («злое место» или «успокоительный стул»)</a:t>
            </a:r>
          </a:p>
          <a:p>
            <a:r>
              <a:rPr lang="ru-RU" b="1" dirty="0" smtClean="0"/>
              <a:t>Длительность</a:t>
            </a:r>
            <a:r>
              <a:rPr lang="ru-RU" dirty="0" smtClean="0"/>
              <a:t> – от 2 минут спокойного поведения </a:t>
            </a:r>
          </a:p>
          <a:p>
            <a:r>
              <a:rPr lang="ru-RU" dirty="0" smtClean="0"/>
              <a:t>Не дает возможности </a:t>
            </a:r>
            <a:r>
              <a:rPr lang="ru-RU" b="1" dirty="0" smtClean="0"/>
              <a:t>избежать</a:t>
            </a:r>
            <a:r>
              <a:rPr lang="ru-RU" dirty="0" smtClean="0"/>
              <a:t> </a:t>
            </a:r>
            <a:r>
              <a:rPr lang="ru-RU" b="1" dirty="0" smtClean="0"/>
              <a:t>обязанностей </a:t>
            </a:r>
          </a:p>
          <a:p>
            <a:r>
              <a:rPr lang="ru-RU" dirty="0" smtClean="0"/>
              <a:t>ЗАВИСИТ ОТ ВОЗРАСТА и ВОЗМОЖНОСТЕЙ</a:t>
            </a:r>
          </a:p>
          <a:p>
            <a:r>
              <a:rPr lang="ru-RU" dirty="0" smtClean="0"/>
              <a:t>Сами оставайтесь спокойны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Этап 3. Работа на перспективу</a:t>
            </a:r>
            <a:endParaRPr lang="ru-RU" sz="66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6654106"/>
              </p:ext>
            </p:extLst>
          </p:nvPr>
        </p:nvGraphicFramePr>
        <p:xfrm>
          <a:off x="107504" y="1484784"/>
          <a:ext cx="885698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9552" y="3789040"/>
            <a:ext cx="8064896" cy="280831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Разберите значения слов: «потерял голову», «сердитый», «уставший», «расстроенный»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Поощряйте использование этих слов и выражений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Хвалите словесное выражение эмоций </a:t>
            </a:r>
          </a:p>
        </p:txBody>
      </p:sp>
    </p:spTree>
    <p:extLst>
      <p:ext uri="{BB962C8B-B14F-4D97-AF65-F5344CB8AC3E}">
        <p14:creationId xmlns:p14="http://schemas.microsoft.com/office/powerpoint/2010/main" val="30228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ru-RU" b="1" dirty="0" smtClean="0"/>
              <a:t>Возрастные особенности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7200"/>
              </p:ext>
            </p:extLst>
          </p:nvPr>
        </p:nvGraphicFramePr>
        <p:xfrm>
          <a:off x="467544" y="3573016"/>
          <a:ext cx="82296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053112"/>
              </p:ext>
            </p:extLst>
          </p:nvPr>
        </p:nvGraphicFramePr>
        <p:xfrm>
          <a:off x="-1188640" y="836712"/>
          <a:ext cx="111612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409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/>
          <a:lstStyle/>
          <a:p>
            <a:r>
              <a:rPr lang="ru-RU" b="1" dirty="0" smtClean="0"/>
              <a:t>Мы сегодня обсудим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5"/>
            <a:ext cx="8229600" cy="3024336"/>
          </a:xfrm>
        </p:spPr>
        <p:txBody>
          <a:bodyPr/>
          <a:lstStyle/>
          <a:p>
            <a:r>
              <a:rPr lang="ru-RU" dirty="0" smtClean="0"/>
              <a:t>Что такое истерика? </a:t>
            </a:r>
            <a:endParaRPr lang="en-US" dirty="0" smtClean="0"/>
          </a:p>
          <a:p>
            <a:r>
              <a:rPr lang="ru-RU" dirty="0" smtClean="0"/>
              <a:t>Алгоритм решения проблемы детских истерик</a:t>
            </a:r>
          </a:p>
          <a:p>
            <a:r>
              <a:rPr lang="ru-RU" dirty="0" smtClean="0"/>
              <a:t>Как меняется проблема с возрастом и надо ли это учитывать? </a:t>
            </a:r>
          </a:p>
        </p:txBody>
      </p:sp>
    </p:spTree>
    <p:extLst>
      <p:ext uri="{BB962C8B-B14F-4D97-AF65-F5344CB8AC3E}">
        <p14:creationId xmlns:p14="http://schemas.microsoft.com/office/powerpoint/2010/main" val="7590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30297720"/>
              </p:ext>
            </p:extLst>
          </p:nvPr>
        </p:nvGraphicFramePr>
        <p:xfrm>
          <a:off x="611560" y="116632"/>
          <a:ext cx="756084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ÐÐ°ÑÑÐ¸Ð½ÐºÐ¸ Ð¿Ð¾ Ð·Ð°Ð¿ÑÐ¾ÑÑ Ð¸ÑÑÐµÑÐ¸ÐºÐ°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57029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Где чаще всего происходит?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/>
          <a:lstStyle/>
          <a:p>
            <a:r>
              <a:rPr lang="ru-RU" dirty="0" smtClean="0"/>
              <a:t>Дома </a:t>
            </a:r>
          </a:p>
          <a:p>
            <a:r>
              <a:rPr lang="ru-RU" dirty="0" smtClean="0"/>
              <a:t>В магазине</a:t>
            </a:r>
          </a:p>
          <a:p>
            <a:r>
              <a:rPr lang="ru-RU" dirty="0" smtClean="0"/>
              <a:t>На детской площадке</a:t>
            </a:r>
          </a:p>
          <a:p>
            <a:r>
              <a:rPr lang="ru-RU" dirty="0" smtClean="0"/>
              <a:t>В детском саду или школе</a:t>
            </a:r>
          </a:p>
        </p:txBody>
      </p:sp>
    </p:spTree>
    <p:extLst>
      <p:ext uri="{BB962C8B-B14F-4D97-AF65-F5344CB8AC3E}">
        <p14:creationId xmlns:p14="http://schemas.microsoft.com/office/powerpoint/2010/main" val="30604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Причина истерики?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268960"/>
          </a:xfrm>
        </p:spPr>
        <p:txBody>
          <a:bodyPr/>
          <a:lstStyle/>
          <a:p>
            <a:r>
              <a:rPr lang="ru-RU" dirty="0"/>
              <a:t>Добивается чего-то</a:t>
            </a:r>
          </a:p>
          <a:p>
            <a:r>
              <a:rPr lang="ru-RU" dirty="0" smtClean="0"/>
              <a:t>Не хочет делать, того что просят</a:t>
            </a:r>
          </a:p>
          <a:p>
            <a:r>
              <a:rPr lang="ru-RU" dirty="0"/>
              <a:t>Непослушание, не выполняет какие то нормы</a:t>
            </a:r>
          </a:p>
          <a:p>
            <a:r>
              <a:rPr lang="ru-RU" dirty="0" smtClean="0"/>
              <a:t>Без причины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чувствует родитель?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Стыд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Раздражение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Чувство вины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24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Истерика для ребенка это…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272" y="3356992"/>
            <a:ext cx="8640960" cy="284117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Невозможность выразить свое состояние, непонимание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Глубокое переживание уязвимости, беззащитности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Сильная негативная эмоция (раздражение, непринятие, злоба) связанная с потерей контроля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5567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средство получить </a:t>
            </a:r>
            <a:r>
              <a:rPr lang="ru-RU" sz="3200" b="1" dirty="0" smtClean="0">
                <a:solidFill>
                  <a:srgbClr val="FF0000"/>
                </a:solidFill>
              </a:rPr>
              <a:t>желаемое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Есть только один способ побороть истерики навсегда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/>
              <a:t>никогда не уступать во время истерик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409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Алгоритм решения проблемы детских истерик </a:t>
            </a:r>
            <a:endParaRPr lang="ru-RU" b="1" dirty="0"/>
          </a:p>
        </p:txBody>
      </p:sp>
      <p:pic>
        <p:nvPicPr>
          <p:cNvPr id="1026" name="Picture 2" descr="ÐÐ°ÑÑÐ¸Ð½ÐºÐ¸ Ð¿Ð¾ Ð·Ð°Ð¿ÑÐ¾ÑÑ Ð´ÐµÑÑÐºÐ°Ñ Ð¸ÑÑÐµÑÐ¸ÐºÐ°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984776" cy="46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298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Что делать с детской истерикой?</vt:lpstr>
      <vt:lpstr>Мы сегодня обсудим</vt:lpstr>
      <vt:lpstr>Презентация PowerPoint</vt:lpstr>
      <vt:lpstr>Где чаще всего происходит? </vt:lpstr>
      <vt:lpstr>Причина истерики? </vt:lpstr>
      <vt:lpstr>Что чувствует родитель?</vt:lpstr>
      <vt:lpstr>Истерика для ребенка это…</vt:lpstr>
      <vt:lpstr>Есть только один способ побороть истерики навсегда </vt:lpstr>
      <vt:lpstr>Алгоритм решения проблемы детских истерик </vt:lpstr>
      <vt:lpstr>Этап 1. Предотвращение</vt:lpstr>
      <vt:lpstr>Что для этого нужно</vt:lpstr>
      <vt:lpstr>Исследуйте успешный опыт</vt:lpstr>
      <vt:lpstr>Этап 2. Нетерпимость к истерикам </vt:lpstr>
      <vt:lpstr>Место и длительность изоляции </vt:lpstr>
      <vt:lpstr>Этап 3. Работа на перспективу</vt:lpstr>
      <vt:lpstr>Возрастные особенности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делать с детской истерикой?</dc:title>
  <dc:creator>Home</dc:creator>
  <cp:lastModifiedBy>Home</cp:lastModifiedBy>
  <cp:revision>45</cp:revision>
  <dcterms:created xsi:type="dcterms:W3CDTF">2018-03-24T16:26:35Z</dcterms:created>
  <dcterms:modified xsi:type="dcterms:W3CDTF">2018-03-30T11:23:53Z</dcterms:modified>
</cp:coreProperties>
</file>