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1" r:id="rId4"/>
    <p:sldId id="262" r:id="rId5"/>
    <p:sldId id="276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948DCA-1120-4A87-B2FD-CB73E6A59EE6}">
          <p14:sldIdLst>
            <p14:sldId id="258"/>
            <p14:sldId id="260"/>
            <p14:sldId id="261"/>
            <p14:sldId id="262"/>
            <p14:sldId id="276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Раздел без заголовка" id="{5BF811BD-1CA3-4B52-8CD7-2CF47E76F62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9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1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0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1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2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3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2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9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9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1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8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8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1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8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22E477-D836-4F1A-8B2B-FCC91C6DF4E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B2F6D9-BC49-46EE-A67E-12A041AAC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000" b="1" dirty="0"/>
              <a:t>Использование арт-терапии (</a:t>
            </a:r>
            <a:r>
              <a:rPr lang="ru-RU" sz="4000" b="1" dirty="0" err="1"/>
              <a:t>изотерапии</a:t>
            </a:r>
            <a:r>
              <a:rPr lang="ru-RU" sz="4000" b="1" dirty="0"/>
              <a:t>) как средства для решения эмоционально-личностных проблем дошкольников.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Педагог-психолог Шабалина Е.В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29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Рисуем эмоции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7" y="4407012"/>
            <a:ext cx="2543175" cy="1800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79" y="2463571"/>
            <a:ext cx="5549442" cy="374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21" y="2450985"/>
            <a:ext cx="2631848" cy="1970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3" y="2450985"/>
            <a:ext cx="2699544" cy="1956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21" y="4251550"/>
            <a:ext cx="2709177" cy="19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Рисование на воде (</a:t>
            </a:r>
            <a:r>
              <a:rPr lang="ru-RU" b="1" dirty="0" err="1" smtClean="0"/>
              <a:t>эбу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01" y="2480765"/>
            <a:ext cx="3298981" cy="3615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5" y="2529299"/>
            <a:ext cx="2989199" cy="3730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85" y="2498283"/>
            <a:ext cx="4917682" cy="37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err="1" smtClean="0"/>
              <a:t>Мандала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7" y="2563585"/>
            <a:ext cx="3537404" cy="3612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7422" y="2395312"/>
            <a:ext cx="3677558" cy="4014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9" y="2498271"/>
            <a:ext cx="3359150" cy="37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Рисование пальцами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44" y="2604008"/>
            <a:ext cx="4129542" cy="3608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00" y="2604008"/>
            <a:ext cx="2443599" cy="3608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5" y="2604008"/>
            <a:ext cx="4159170" cy="36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Марания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2671962"/>
            <a:ext cx="3891937" cy="3617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2671962"/>
            <a:ext cx="3497944" cy="3633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2671962"/>
            <a:ext cx="3599542" cy="36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Сыпучими материалами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4273" r="12418" b="6710"/>
          <a:stretch/>
        </p:blipFill>
        <p:spPr>
          <a:xfrm>
            <a:off x="4630059" y="2563961"/>
            <a:ext cx="3193142" cy="3693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7269" r="8667" b="12730"/>
          <a:stretch/>
        </p:blipFill>
        <p:spPr>
          <a:xfrm>
            <a:off x="628474" y="2563961"/>
            <a:ext cx="4001584" cy="3693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/>
          <a:stretch/>
        </p:blipFill>
        <p:spPr>
          <a:xfrm>
            <a:off x="7823201" y="2563961"/>
            <a:ext cx="3735612" cy="36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/>
              <a:t>Рисование предметами </a:t>
            </a:r>
            <a:br>
              <a:rPr lang="ru-RU" b="1" dirty="0" smtClean="0"/>
            </a:br>
            <a:r>
              <a:rPr lang="ru-RU" b="1" dirty="0" smtClean="0"/>
              <a:t>окружающего мира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15" y="2539318"/>
            <a:ext cx="2607809" cy="3590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5" y="2539320"/>
            <a:ext cx="4424410" cy="3590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24" y="2539318"/>
            <a:ext cx="3942120" cy="35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14" y="1045029"/>
            <a:ext cx="9158515" cy="2554545"/>
          </a:xfrm>
          <a:prstGeom prst="rect">
            <a:avLst/>
          </a:prstGeom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Арт-терапия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не имеет ни ограничений, ни противопоказаний, являясь мягким и безопасным методом при работе с психоэмоциональным состоянием любого ребенка.</a:t>
            </a:r>
            <a:endParaRPr lang="ru-RU" sz="3200" b="1" dirty="0"/>
          </a:p>
        </p:txBody>
      </p:sp>
      <p:sp>
        <p:nvSpPr>
          <p:cNvPr id="3" name="AutoShape 2" descr="Картинки по запросу рисование техникой марания"/>
          <p:cNvSpPr>
            <a:spLocks noChangeAspect="1" noChangeArrowheads="1"/>
          </p:cNvSpPr>
          <p:nvPr/>
        </p:nvSpPr>
        <p:spPr bwMode="auto">
          <a:xfrm flipH="1" flipV="1">
            <a:off x="460374" y="160338"/>
            <a:ext cx="4368105" cy="43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3599574"/>
            <a:ext cx="3744459" cy="2804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33" y="3599574"/>
            <a:ext cx="4445681" cy="280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5" y="3599574"/>
            <a:ext cx="3617232" cy="28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err="1" smtClean="0"/>
              <a:t>Изотерапия</a:t>
            </a:r>
            <a:r>
              <a:rPr lang="ru-RU" b="1" dirty="0" smtClean="0"/>
              <a:t> – терапия рисованием.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1" y="2590799"/>
            <a:ext cx="4965998" cy="3727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2590798"/>
            <a:ext cx="5119254" cy="37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4" y="871296"/>
            <a:ext cx="9601196" cy="130386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Парное рисование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82" y="2685577"/>
            <a:ext cx="2760763" cy="3333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9" y="2685577"/>
            <a:ext cx="3761507" cy="3289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2" y="2685578"/>
            <a:ext cx="3837710" cy="32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 smtClean="0"/>
              <a:t>Акватушь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2540658"/>
            <a:ext cx="2692853" cy="3345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2" y="2540658"/>
            <a:ext cx="4460584" cy="3345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1" y="2540658"/>
            <a:ext cx="2754084" cy="34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Монотипия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2" y="2726508"/>
            <a:ext cx="4286249" cy="3428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81" y="2726508"/>
            <a:ext cx="4352477" cy="32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Рисование клубком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59" y="2524806"/>
            <a:ext cx="5201597" cy="3838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3" y="2524806"/>
            <a:ext cx="5183867" cy="38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err="1" smtClean="0"/>
              <a:t>Ниткография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2462892"/>
            <a:ext cx="4587875" cy="4086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96" y="2462891"/>
            <a:ext cx="6443954" cy="40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98000"/>
            </a:blip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Рисование истории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2438398"/>
            <a:ext cx="3775982" cy="3836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4" y="2438399"/>
            <a:ext cx="3933821" cy="3836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" y="2438399"/>
            <a:ext cx="3471182" cy="38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1199</TotalTime>
  <Words>71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Использование арт-терапии (изотерапии) как средства для решения эмоционально-личностных проблем дошкольников. </vt:lpstr>
      <vt:lpstr>Презентация PowerPoint</vt:lpstr>
      <vt:lpstr>Изотерапия – терапия рисованием.</vt:lpstr>
      <vt:lpstr>Парное рисование</vt:lpstr>
      <vt:lpstr> Акватушь</vt:lpstr>
      <vt:lpstr>Монотипия</vt:lpstr>
      <vt:lpstr>Рисование клубком</vt:lpstr>
      <vt:lpstr>Ниткография</vt:lpstr>
      <vt:lpstr>Рисование истории</vt:lpstr>
      <vt:lpstr>Рисуем эмоции</vt:lpstr>
      <vt:lpstr>Рисование на воде (эбу)</vt:lpstr>
      <vt:lpstr>Мандала</vt:lpstr>
      <vt:lpstr>Рисование пальцами</vt:lpstr>
      <vt:lpstr>Марания</vt:lpstr>
      <vt:lpstr>Сыпучими материалами</vt:lpstr>
      <vt:lpstr>Рисование предметами  окружающего мира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арт-терапии (изотерапии) как средства для решения эмоционально-личностных проблем дошкольников.              </dc:title>
  <dc:creator>Пользователь Windows</dc:creator>
  <cp:lastModifiedBy>Пользователь Windows</cp:lastModifiedBy>
  <cp:revision>40</cp:revision>
  <dcterms:created xsi:type="dcterms:W3CDTF">2020-01-16T18:38:31Z</dcterms:created>
  <dcterms:modified xsi:type="dcterms:W3CDTF">2020-01-20T14:02:26Z</dcterms:modified>
</cp:coreProperties>
</file>